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7" r:id="rId5"/>
    <p:sldId id="258" r:id="rId6"/>
    <p:sldId id="259" r:id="rId7"/>
    <p:sldId id="261" r:id="rId8"/>
    <p:sldId id="263" r:id="rId9"/>
    <p:sldId id="264" r:id="rId10"/>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104D66-0896-99C2-3424-6D26EBA5FBC8}" name="Zupin, Zoey" initials="ZZ" userId="S::zupinzoe@msu.edu::c46acb2a-c614-4ae3-90a7-d84a3b87ca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8208"/>
    <a:srgbClr val="FFFFFF"/>
    <a:srgbClr val="004432"/>
    <a:srgbClr val="5E5E5E"/>
    <a:srgbClr val="282728"/>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D0770-902C-4084-BE16-4D1EEFF81684}" v="2" dt="2026-04-14T13:07:28.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87" autoAdjust="0"/>
    <p:restoredTop sz="95332" autoAdjust="0"/>
  </p:normalViewPr>
  <p:slideViewPr>
    <p:cSldViewPr snapToGrid="0" snapToObjects="1">
      <p:cViewPr varScale="1">
        <p:scale>
          <a:sx n="76" d="100"/>
          <a:sy n="76" d="100"/>
        </p:scale>
        <p:origin x="2718" y="102"/>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ers, Renee" userId="5bb2f9de-ccb8-4eb2-b0c3-2ba3a35bc5af" providerId="ADAL" clId="{6E9DA9A4-2547-4A8A-B02C-C303BB9E9DD7}"/>
    <pc:docChg chg="custSel modSld">
      <pc:chgData name="Sanders, Renee" userId="5bb2f9de-ccb8-4eb2-b0c3-2ba3a35bc5af" providerId="ADAL" clId="{6E9DA9A4-2547-4A8A-B02C-C303BB9E9DD7}" dt="2026-04-14T13:09:52.179" v="175" actId="20577"/>
      <pc:docMkLst>
        <pc:docMk/>
      </pc:docMkLst>
      <pc:sldChg chg="modSp mod">
        <pc:chgData name="Sanders, Renee" userId="5bb2f9de-ccb8-4eb2-b0c3-2ba3a35bc5af" providerId="ADAL" clId="{6E9DA9A4-2547-4A8A-B02C-C303BB9E9DD7}" dt="2026-04-14T13:09:52.179" v="175" actId="20577"/>
        <pc:sldMkLst>
          <pc:docMk/>
          <pc:sldMk cId="103169634" sldId="257"/>
        </pc:sldMkLst>
        <pc:spChg chg="mod">
          <ac:chgData name="Sanders, Renee" userId="5bb2f9de-ccb8-4eb2-b0c3-2ba3a35bc5af" providerId="ADAL" clId="{6E9DA9A4-2547-4A8A-B02C-C303BB9E9DD7}" dt="2026-04-14T13:09:52.179" v="175" actId="20577"/>
          <ac:spMkLst>
            <pc:docMk/>
            <pc:sldMk cId="103169634" sldId="257"/>
            <ac:spMk id="17" creationId="{09B66FF2-0BCA-0244-845B-AC7A776E75C8}"/>
          </ac:spMkLst>
        </pc:spChg>
        <pc:spChg chg="mod">
          <ac:chgData name="Sanders, Renee" userId="5bb2f9de-ccb8-4eb2-b0c3-2ba3a35bc5af" providerId="ADAL" clId="{6E9DA9A4-2547-4A8A-B02C-C303BB9E9DD7}" dt="2026-04-14T13:09:35.285" v="168" actId="20577"/>
          <ac:spMkLst>
            <pc:docMk/>
            <pc:sldMk cId="103169634" sldId="257"/>
            <ac:spMk id="19" creationId="{C78F3361-E7E6-B64C-8045-5DD765F01866}"/>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5EB5FAA-DA50-D345-B304-F43C9EDF2084}"/>
              </a:ext>
            </a:extLst>
          </p:cNvPr>
          <p:cNvSpPr/>
          <p:nvPr userDrawn="1"/>
        </p:nvSpPr>
        <p:spPr>
          <a:xfrm>
            <a:off x="234462" y="828567"/>
            <a:ext cx="7254911" cy="14021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11F731A-FC2D-3C4C-B875-07A8D3D08AF4}"/>
              </a:ext>
            </a:extLst>
          </p:cNvPr>
          <p:cNvSpPr>
            <a:spLocks noGrp="1"/>
          </p:cNvSpPr>
          <p:nvPr>
            <p:ph type="body" sz="quarter" idx="13" hasCustomPrompt="1"/>
          </p:nvPr>
        </p:nvSpPr>
        <p:spPr>
          <a:xfrm>
            <a:off x="234463" y="2371208"/>
            <a:ext cx="4255476" cy="363200"/>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WELCOME LETTER HEADLINE </a:t>
            </a:r>
          </a:p>
        </p:txBody>
      </p:sp>
      <p:sp>
        <p:nvSpPr>
          <p:cNvPr id="16" name="Rectangle 15">
            <a:extLst>
              <a:ext uri="{FF2B5EF4-FFF2-40B4-BE49-F238E27FC236}">
                <a16:creationId xmlns:a16="http://schemas.microsoft.com/office/drawing/2014/main" id="{AECA592E-78A6-F546-866B-3C1A04AC22F8}"/>
              </a:ext>
            </a:extLst>
          </p:cNvPr>
          <p:cNvSpPr/>
          <p:nvPr userDrawn="1"/>
        </p:nvSpPr>
        <p:spPr>
          <a:xfrm>
            <a:off x="4642337" y="2371207"/>
            <a:ext cx="2847037" cy="7417564"/>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92EDFB68-664E-964D-93A3-F4C64CA25681}"/>
              </a:ext>
            </a:extLst>
          </p:cNvPr>
          <p:cNvSpPr>
            <a:spLocks noGrp="1"/>
          </p:cNvSpPr>
          <p:nvPr>
            <p:ph type="body" sz="quarter" idx="14" hasCustomPrompt="1"/>
          </p:nvPr>
        </p:nvSpPr>
        <p:spPr>
          <a:xfrm>
            <a:off x="233974" y="2820349"/>
            <a:ext cx="4255476" cy="3627343"/>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lang="en-US" sz="1200" b="0" i="0">
                <a:effectLst/>
                <a:latin typeface="Arial Narrow" panose="020B0604020202020204" pitchFamily="34" charset="0"/>
                <a:cs typeface="Arial Narrow" panose="020B0604020202020204" pitchFamily="34" charset="0"/>
              </a:defRPr>
            </a:lvl1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Sincerely,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Name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Title</a:t>
            </a:r>
          </a:p>
        </p:txBody>
      </p:sp>
      <p:sp>
        <p:nvSpPr>
          <p:cNvPr id="21" name="TextBox 20">
            <a:extLst>
              <a:ext uri="{FF2B5EF4-FFF2-40B4-BE49-F238E27FC236}">
                <a16:creationId xmlns:a16="http://schemas.microsoft.com/office/drawing/2014/main" id="{705E740E-460D-B649-BBA2-8F4D1D0AF4B1}"/>
              </a:ext>
            </a:extLst>
          </p:cNvPr>
          <p:cNvSpPr txBox="1"/>
          <p:nvPr userDrawn="1"/>
        </p:nvSpPr>
        <p:spPr>
          <a:xfrm>
            <a:off x="4728309" y="8052593"/>
            <a:ext cx="2688492"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Arial" panose="020B0604020202020204" pitchFamily="34" charset="0"/>
                <a:cs typeface="Arial" panose="020B0604020202020204" pitchFamily="34" charset="0"/>
              </a:rPr>
              <a:t>Michigan State University Extension programs and materials are open to all without regard to race, color, national origin, gender, gender identity, religion, age, height, weight, disability, political beliefs, sexual orientation, marital status, family status or veteran status. Issued in furtherance of MSU Extension work, acts of May 8 and June 30, 1914, in cooperation with the U.S. Department of Agriculture. </a:t>
            </a:r>
            <a:r>
              <a:rPr lang="en-US" sz="800" b="0" i="0" u="none" strike="noStrike" kern="1200" dirty="0">
                <a:solidFill>
                  <a:schemeClr val="bg1"/>
                </a:solidFill>
                <a:effectLst/>
                <a:latin typeface="Arial" panose="020B0604020202020204" pitchFamily="34" charset="0"/>
                <a:ea typeface="+mn-ea"/>
                <a:cs typeface="Arial" panose="020B0604020202020204" pitchFamily="34" charset="0"/>
              </a:rPr>
              <a:t>Quentin Tyler, Director, </a:t>
            </a:r>
            <a:r>
              <a:rPr lang="en-US" sz="800" b="0" i="0" dirty="0">
                <a:solidFill>
                  <a:schemeClr val="bg1"/>
                </a:solidFill>
                <a:latin typeface="Arial" panose="020B0604020202020204" pitchFamily="34" charset="0"/>
                <a:cs typeface="Arial" panose="020B0604020202020204" pitchFamily="34" charset="0"/>
              </a:rPr>
              <a:t>MSU Extension, East Lansing, MI 48824. This information is for educational purposes only. Reference to commercial products or trade names does not imply endorsement by MSU Extension or bias against those not mentioned.</a:t>
            </a:r>
            <a:endParaRPr lang="en-US" dirty="0"/>
          </a:p>
        </p:txBody>
      </p:sp>
      <p:sp>
        <p:nvSpPr>
          <p:cNvPr id="26" name="Text Placeholder 25">
            <a:extLst>
              <a:ext uri="{FF2B5EF4-FFF2-40B4-BE49-F238E27FC236}">
                <a16:creationId xmlns:a16="http://schemas.microsoft.com/office/drawing/2014/main" id="{689EEA89-1E18-BD44-8FAA-7AF17354D3E1}"/>
              </a:ext>
            </a:extLst>
          </p:cNvPr>
          <p:cNvSpPr>
            <a:spLocks noGrp="1"/>
          </p:cNvSpPr>
          <p:nvPr>
            <p:ph type="body" sz="quarter" idx="15" hasCustomPrompt="1"/>
          </p:nvPr>
        </p:nvSpPr>
        <p:spPr>
          <a:xfrm>
            <a:off x="282575" y="6626578"/>
            <a:ext cx="4064000" cy="263321"/>
          </a:xfrm>
        </p:spPr>
        <p:txBody>
          <a:bodyPr/>
          <a:lstStyle>
            <a:lvl1pPr marL="0" indent="0">
              <a:buNone/>
              <a:defRPr sz="1400" b="1" i="0">
                <a:solidFill>
                  <a:srgbClr val="004432"/>
                </a:solidFill>
                <a:latin typeface="Arial Narrow" panose="020B0604020202020204" pitchFamily="34" charset="0"/>
                <a:cs typeface="Arial Narrow" panose="020B0604020202020204" pitchFamily="34" charset="0"/>
              </a:defRPr>
            </a:lvl1pPr>
          </a:lstStyle>
          <a:p>
            <a:pPr lvl="0"/>
            <a:r>
              <a:rPr lang="en-US" dirty="0"/>
              <a:t>ANNOUNCEMENTS &amp; SPECIAL DATES or CONTENTS…</a:t>
            </a:r>
          </a:p>
        </p:txBody>
      </p:sp>
      <p:sp>
        <p:nvSpPr>
          <p:cNvPr id="32" name="Text Placeholder 31">
            <a:extLst>
              <a:ext uri="{FF2B5EF4-FFF2-40B4-BE49-F238E27FC236}">
                <a16:creationId xmlns:a16="http://schemas.microsoft.com/office/drawing/2014/main" id="{CB9E9B0A-25AC-874E-9DCF-8A860CA72A98}"/>
              </a:ext>
            </a:extLst>
          </p:cNvPr>
          <p:cNvSpPr>
            <a:spLocks noGrp="1"/>
          </p:cNvSpPr>
          <p:nvPr>
            <p:ph type="body" sz="quarter" idx="17" hasCustomPrompt="1"/>
          </p:nvPr>
        </p:nvSpPr>
        <p:spPr>
          <a:xfrm>
            <a:off x="282575" y="8202058"/>
            <a:ext cx="4064000" cy="148645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004432"/>
                </a:solidFill>
                <a:latin typeface="Arial Narrow" panose="020B0604020202020204" pitchFamily="34" charset="0"/>
                <a:cs typeface="Arial Narrow" panose="020B0604020202020204" pitchFamily="34" charset="0"/>
              </a:defRPr>
            </a:lvl1pPr>
            <a:lvl2pPr marL="388620" indent="0">
              <a:buNone/>
              <a:defRPr sz="1100" b="0" i="0">
                <a:solidFill>
                  <a:schemeClr val="bg1">
                    <a:lumMod val="95000"/>
                  </a:schemeClr>
                </a:solidFill>
                <a:latin typeface="Arial Narrow" panose="020B0604020202020204" pitchFamily="34" charset="0"/>
                <a:cs typeface="Arial Narrow" panose="020B0604020202020204" pitchFamily="34" charset="0"/>
              </a:defRPr>
            </a:lvl2pPr>
            <a:lvl3pPr marL="777240" indent="0">
              <a:buNone/>
              <a:defRPr sz="1100" b="0" i="0">
                <a:solidFill>
                  <a:schemeClr val="bg1">
                    <a:lumMod val="95000"/>
                  </a:schemeClr>
                </a:solidFill>
                <a:latin typeface="Arial Narrow" panose="020B0604020202020204" pitchFamily="34" charset="0"/>
                <a:cs typeface="Arial Narrow" panose="020B0604020202020204" pitchFamily="34" charset="0"/>
              </a:defRPr>
            </a:lvl3pPr>
            <a:lvl4pPr marL="1165860" indent="0">
              <a:buNone/>
              <a:defRPr sz="1100" b="0" i="0">
                <a:solidFill>
                  <a:schemeClr val="bg1">
                    <a:lumMod val="95000"/>
                  </a:schemeClr>
                </a:solidFill>
                <a:latin typeface="Arial Narrow" panose="020B0604020202020204" pitchFamily="34" charset="0"/>
                <a:cs typeface="Arial Narrow" panose="020B0604020202020204" pitchFamily="34" charset="0"/>
              </a:defRPr>
            </a:lvl4pPr>
            <a:lvl5pPr marL="1554480" indent="0">
              <a:buNone/>
              <a:defRPr sz="1100" b="0" i="0">
                <a:solidFill>
                  <a:schemeClr val="bg1">
                    <a:lumMod val="95000"/>
                  </a:schemeClr>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a:t>
            </a:r>
          </a:p>
        </p:txBody>
      </p:sp>
      <p:sp>
        <p:nvSpPr>
          <p:cNvPr id="3" name="TextBox 2">
            <a:extLst>
              <a:ext uri="{FF2B5EF4-FFF2-40B4-BE49-F238E27FC236}">
                <a16:creationId xmlns:a16="http://schemas.microsoft.com/office/drawing/2014/main" id="{91F9728F-ECF9-A345-9067-E3D6D6EFE50B}"/>
              </a:ext>
            </a:extLst>
          </p:cNvPr>
          <p:cNvSpPr txBox="1"/>
          <p:nvPr userDrawn="1"/>
        </p:nvSpPr>
        <p:spPr>
          <a:xfrm>
            <a:off x="4728309" y="2451017"/>
            <a:ext cx="2688492" cy="369332"/>
          </a:xfrm>
          <a:prstGeom prst="rect">
            <a:avLst/>
          </a:prstGeom>
          <a:noFill/>
        </p:spPr>
        <p:txBody>
          <a:bodyPr wrap="square" rtlCol="0">
            <a:spAutoFit/>
          </a:bodyPr>
          <a:lstStyle/>
          <a:p>
            <a:r>
              <a:rPr lang="en-US"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CONTACT US</a:t>
            </a:r>
          </a:p>
        </p:txBody>
      </p:sp>
      <p:sp>
        <p:nvSpPr>
          <p:cNvPr id="5" name="Content Placeholder 4">
            <a:extLst>
              <a:ext uri="{FF2B5EF4-FFF2-40B4-BE49-F238E27FC236}">
                <a16:creationId xmlns:a16="http://schemas.microsoft.com/office/drawing/2014/main" id="{203DA597-AFD9-FC46-AA3F-EFE518FE389C}"/>
              </a:ext>
            </a:extLst>
          </p:cNvPr>
          <p:cNvSpPr>
            <a:spLocks noGrp="1"/>
          </p:cNvSpPr>
          <p:nvPr>
            <p:ph sz="quarter" idx="19" hasCustomPrompt="1"/>
          </p:nvPr>
        </p:nvSpPr>
        <p:spPr>
          <a:xfrm>
            <a:off x="4728309" y="2913997"/>
            <a:ext cx="2509104" cy="2397403"/>
          </a:xfrm>
        </p:spPr>
        <p:txBody>
          <a:bodyPr>
            <a:normAutofit/>
          </a:bodyPr>
          <a:lstStyle>
            <a:lvl1pPr marL="0" indent="0" algn="l">
              <a:buNone/>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Staff Name</a:t>
            </a:r>
          </a:p>
          <a:p>
            <a:pPr lvl="0"/>
            <a:r>
              <a:rPr lang="en-US" dirty="0"/>
              <a:t>Title</a:t>
            </a:r>
          </a:p>
          <a:p>
            <a:pPr lvl="0"/>
            <a:endParaRPr lang="en-US" dirty="0"/>
          </a:p>
          <a:p>
            <a:pPr lvl="0"/>
            <a:r>
              <a:rPr lang="en-US" dirty="0"/>
              <a:t>Street Address</a:t>
            </a:r>
          </a:p>
          <a:p>
            <a:pPr lvl="0"/>
            <a:r>
              <a:rPr lang="en-US" dirty="0"/>
              <a:t>Street Address</a:t>
            </a:r>
          </a:p>
          <a:p>
            <a:pPr lvl="0"/>
            <a:r>
              <a:rPr lang="en-US" dirty="0"/>
              <a:t>Street Address</a:t>
            </a:r>
          </a:p>
          <a:p>
            <a:pPr lvl="0"/>
            <a:r>
              <a:rPr lang="en-US" dirty="0"/>
              <a:t>City, Michigan</a:t>
            </a:r>
          </a:p>
          <a:p>
            <a:pPr lvl="0"/>
            <a:r>
              <a:rPr lang="en-US" dirty="0"/>
              <a:t>Zip </a:t>
            </a:r>
          </a:p>
          <a:p>
            <a:pPr lvl="0"/>
            <a:endParaRPr lang="en-US" dirty="0"/>
          </a:p>
        </p:txBody>
      </p:sp>
      <p:sp>
        <p:nvSpPr>
          <p:cNvPr id="6" name="TextBox 5">
            <a:extLst>
              <a:ext uri="{FF2B5EF4-FFF2-40B4-BE49-F238E27FC236}">
                <a16:creationId xmlns:a16="http://schemas.microsoft.com/office/drawing/2014/main" id="{07574ACC-0517-F541-8771-662B72A1EFAE}"/>
              </a:ext>
            </a:extLst>
          </p:cNvPr>
          <p:cNvSpPr txBox="1"/>
          <p:nvPr userDrawn="1"/>
        </p:nvSpPr>
        <p:spPr>
          <a:xfrm>
            <a:off x="4727674" y="5412188"/>
            <a:ext cx="2509739" cy="338554"/>
          </a:xfrm>
          <a:prstGeom prst="rect">
            <a:avLst/>
          </a:prstGeom>
          <a:noFill/>
        </p:spPr>
        <p:txBody>
          <a:bodyPr wrap="square" rtlCol="0">
            <a:spAutoFit/>
          </a:bodyPr>
          <a:lstStyle/>
          <a:p>
            <a:r>
              <a:rPr lang="en-US" sz="1600"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PHONE &amp; EMAIL:</a:t>
            </a:r>
          </a:p>
        </p:txBody>
      </p:sp>
      <p:sp>
        <p:nvSpPr>
          <p:cNvPr id="25" name="TextBox 24">
            <a:extLst>
              <a:ext uri="{FF2B5EF4-FFF2-40B4-BE49-F238E27FC236}">
                <a16:creationId xmlns:a16="http://schemas.microsoft.com/office/drawing/2014/main" id="{6722E76A-7C1D-DA47-9076-09075DD77AF0}"/>
              </a:ext>
            </a:extLst>
          </p:cNvPr>
          <p:cNvSpPr txBox="1"/>
          <p:nvPr userDrawn="1"/>
        </p:nvSpPr>
        <p:spPr>
          <a:xfrm>
            <a:off x="4727674" y="6513582"/>
            <a:ext cx="2509739" cy="338554"/>
          </a:xfrm>
          <a:prstGeom prst="rect">
            <a:avLst/>
          </a:prstGeom>
          <a:noFill/>
        </p:spPr>
        <p:txBody>
          <a:bodyPr wrap="square" rtlCol="0">
            <a:spAutoFit/>
          </a:bodyPr>
          <a:lstStyle/>
          <a:p>
            <a:r>
              <a:rPr lang="en-US" sz="1600" b="1" i="0" dirty="0">
                <a:solidFill>
                  <a:schemeClr val="bg1"/>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WEBSITE:</a:t>
            </a:r>
          </a:p>
        </p:txBody>
      </p:sp>
      <p:sp>
        <p:nvSpPr>
          <p:cNvPr id="12" name="Content Placeholder 11">
            <a:extLst>
              <a:ext uri="{FF2B5EF4-FFF2-40B4-BE49-F238E27FC236}">
                <a16:creationId xmlns:a16="http://schemas.microsoft.com/office/drawing/2014/main" id="{309802A8-3683-E94E-A3FC-12E46701D192}"/>
              </a:ext>
            </a:extLst>
          </p:cNvPr>
          <p:cNvSpPr>
            <a:spLocks noGrp="1"/>
          </p:cNvSpPr>
          <p:nvPr>
            <p:ph sz="quarter" idx="20" hasCustomPrompt="1"/>
          </p:nvPr>
        </p:nvSpPr>
        <p:spPr>
          <a:xfrm>
            <a:off x="4827588" y="5782331"/>
            <a:ext cx="2589212" cy="547566"/>
          </a:xfrm>
        </p:spPr>
        <p:txBody>
          <a:bodyPr>
            <a:noAutofit/>
          </a:bodyPr>
          <a:lstStyle>
            <a:lvl1pPr marL="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1pPr>
            <a:lvl2pPr marL="388620" indent="0">
              <a:buFont typeface="Arial" panose="020B0604020202020204" pitchFamily="34" charset="0"/>
              <a:buNone/>
              <a:defRPr sz="2000" b="0" i="0">
                <a:solidFill>
                  <a:schemeClr val="bg1"/>
                </a:solidFill>
                <a:latin typeface="Arial Narrow" panose="020B0604020202020204" pitchFamily="34" charset="0"/>
                <a:cs typeface="Arial Narrow" panose="020B0604020202020204" pitchFamily="34" charset="0"/>
              </a:defRPr>
            </a:lvl2pPr>
            <a:lvl3pPr marL="777240" indent="0">
              <a:buFont typeface="Arial" panose="020B0604020202020204" pitchFamily="34" charset="0"/>
              <a:buNone/>
              <a:defRPr sz="1600" b="0" i="0">
                <a:solidFill>
                  <a:schemeClr val="bg1"/>
                </a:solidFill>
                <a:latin typeface="Arial Narrow" panose="020B0604020202020204" pitchFamily="34" charset="0"/>
                <a:cs typeface="Arial Narrow" panose="020B0604020202020204" pitchFamily="34" charset="0"/>
              </a:defRPr>
            </a:lvl3pPr>
            <a:lvl4pPr marL="116586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4pPr>
            <a:lvl5pPr marL="1554480" indent="0">
              <a:buFont typeface="Arial" panose="020B0604020202020204" pitchFamily="34" charset="0"/>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(XXX) XXX - XXXX</a:t>
            </a:r>
          </a:p>
          <a:p>
            <a:pPr lvl="0"/>
            <a:r>
              <a:rPr lang="en-US" dirty="0" err="1"/>
              <a:t>county@msue.msu.edu</a:t>
            </a:r>
            <a:endParaRPr lang="en-US" dirty="0"/>
          </a:p>
        </p:txBody>
      </p:sp>
      <p:sp>
        <p:nvSpPr>
          <p:cNvPr id="15" name="Content Placeholder 14">
            <a:extLst>
              <a:ext uri="{FF2B5EF4-FFF2-40B4-BE49-F238E27FC236}">
                <a16:creationId xmlns:a16="http://schemas.microsoft.com/office/drawing/2014/main" id="{D73307E0-6E9B-E240-8203-FF504AC53B58}"/>
              </a:ext>
            </a:extLst>
          </p:cNvPr>
          <p:cNvSpPr>
            <a:spLocks noGrp="1"/>
          </p:cNvSpPr>
          <p:nvPr>
            <p:ph sz="quarter" idx="21" hasCustomPrompt="1"/>
          </p:nvPr>
        </p:nvSpPr>
        <p:spPr>
          <a:xfrm>
            <a:off x="4827587" y="6859775"/>
            <a:ext cx="2661785" cy="488950"/>
          </a:xfrm>
        </p:spPr>
        <p:txBody>
          <a:bodyPr>
            <a:noAutofit/>
          </a:bodyPr>
          <a:lstStyle>
            <a:lvl1pPr marL="0" indent="0">
              <a:buNone/>
              <a:defRPr sz="1400" b="0" i="0">
                <a:solidFill>
                  <a:schemeClr val="bg1"/>
                </a:solidFill>
                <a:latin typeface="Arial Narrow" panose="020B0604020202020204" pitchFamily="34" charset="0"/>
                <a:cs typeface="Arial Narrow" panose="020B0604020202020204" pitchFamily="34" charset="0"/>
              </a:defRPr>
            </a:lvl1pPr>
            <a:lvl2pPr marL="388620" indent="0">
              <a:buNone/>
              <a:defRPr sz="1300" b="0" i="0">
                <a:solidFill>
                  <a:schemeClr val="bg1"/>
                </a:solidFill>
                <a:latin typeface="Arial Narrow" panose="020B0604020202020204" pitchFamily="34" charset="0"/>
                <a:cs typeface="Arial Narrow" panose="020B0604020202020204" pitchFamily="34" charset="0"/>
              </a:defRPr>
            </a:lvl2pPr>
            <a:lvl3pPr marL="777240" indent="0">
              <a:buNone/>
              <a:defRPr sz="1300" b="0" i="0">
                <a:solidFill>
                  <a:schemeClr val="bg1"/>
                </a:solidFill>
                <a:latin typeface="Arial Narrow" panose="020B0604020202020204" pitchFamily="34" charset="0"/>
                <a:cs typeface="Arial Narrow" panose="020B0604020202020204" pitchFamily="34" charset="0"/>
              </a:defRPr>
            </a:lvl3pPr>
            <a:lvl4pPr marL="1165860" indent="0">
              <a:buNone/>
              <a:defRPr sz="1300" b="0" i="0">
                <a:solidFill>
                  <a:schemeClr val="bg1"/>
                </a:solidFill>
                <a:latin typeface="Arial Narrow" panose="020B0604020202020204" pitchFamily="34" charset="0"/>
                <a:cs typeface="Arial Narrow" panose="020B0604020202020204" pitchFamily="34" charset="0"/>
              </a:defRPr>
            </a:lvl4pPr>
            <a:lvl5pPr marL="1554480" indent="0">
              <a:buNone/>
              <a:defRPr sz="1300" b="0" i="0">
                <a:solidFill>
                  <a:schemeClr val="bg1"/>
                </a:solidFill>
                <a:latin typeface="Arial Narrow" panose="020B0604020202020204" pitchFamily="34" charset="0"/>
                <a:cs typeface="Arial Narrow" panose="020B0604020202020204" pitchFamily="34" charset="0"/>
              </a:defRPr>
            </a:lvl5pPr>
          </a:lstStyle>
          <a:p>
            <a:pPr lvl="0"/>
            <a:r>
              <a:rPr lang="en-US" dirty="0" err="1"/>
              <a:t>msue.anr.msu.edu</a:t>
            </a:r>
            <a:r>
              <a:rPr lang="en-US" dirty="0"/>
              <a:t>/county/info/county</a:t>
            </a:r>
          </a:p>
        </p:txBody>
      </p:sp>
      <p:sp>
        <p:nvSpPr>
          <p:cNvPr id="11" name="Content Placeholder 10">
            <a:extLst>
              <a:ext uri="{FF2B5EF4-FFF2-40B4-BE49-F238E27FC236}">
                <a16:creationId xmlns:a16="http://schemas.microsoft.com/office/drawing/2014/main" id="{963BEAF1-076B-2542-B9B8-4FAE601EF0C0}"/>
              </a:ext>
            </a:extLst>
          </p:cNvPr>
          <p:cNvSpPr>
            <a:spLocks noGrp="1"/>
          </p:cNvSpPr>
          <p:nvPr>
            <p:ph sz="quarter" idx="22" hasCustomPrompt="1"/>
          </p:nvPr>
        </p:nvSpPr>
        <p:spPr>
          <a:xfrm>
            <a:off x="282575" y="6979690"/>
            <a:ext cx="4064000" cy="110000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1" i="0">
                <a:solidFill>
                  <a:srgbClr val="004432"/>
                </a:solidFill>
                <a:latin typeface="Arial Narrow" panose="020B0604020202020204" pitchFamily="34" charset="0"/>
                <a:cs typeface="Arial Narrow" panose="020B0604020202020204" pitchFamily="34" charset="0"/>
              </a:defRPr>
            </a:lvl1pPr>
            <a:lvl2pPr marL="388620" indent="0">
              <a:buNone/>
              <a:defRPr sz="1100" b="1" i="0">
                <a:solidFill>
                  <a:schemeClr val="bg1"/>
                </a:solidFill>
                <a:latin typeface="Arial Narrow" panose="020B0604020202020204" pitchFamily="34" charset="0"/>
                <a:cs typeface="Arial Narrow" panose="020B0604020202020204" pitchFamily="34" charset="0"/>
              </a:defRPr>
            </a:lvl2pPr>
            <a:lvl3pPr marL="777240" indent="0">
              <a:buNone/>
              <a:defRPr sz="1100" b="1" i="0">
                <a:solidFill>
                  <a:schemeClr val="bg1"/>
                </a:solidFill>
                <a:latin typeface="Arial Narrow" panose="020B0604020202020204" pitchFamily="34" charset="0"/>
                <a:cs typeface="Arial Narrow" panose="020B0604020202020204" pitchFamily="34" charset="0"/>
              </a:defRPr>
            </a:lvl3pPr>
            <a:lvl4pPr marL="1165860" indent="0">
              <a:buNone/>
              <a:defRPr sz="1100" b="1" i="0">
                <a:solidFill>
                  <a:schemeClr val="bg1"/>
                </a:solidFill>
                <a:latin typeface="Arial Narrow" panose="020B0604020202020204" pitchFamily="34" charset="0"/>
                <a:cs typeface="Arial Narrow" panose="020B0604020202020204" pitchFamily="34" charset="0"/>
              </a:defRPr>
            </a:lvl4pPr>
            <a:lvl5pPr marL="1554480" indent="0">
              <a:buNone/>
              <a:defRPr sz="1100" b="1" i="0">
                <a:solidFill>
                  <a:schemeClr val="bg1"/>
                </a:solidFill>
                <a:latin typeface="Arial Narrow" panose="020B0604020202020204" pitchFamily="34" charset="0"/>
                <a:cs typeface="Arial Narrow" panose="020B0604020202020204" pitchFamily="34" charset="0"/>
              </a:defRPr>
            </a:lvl5pPr>
          </a:lstStyle>
          <a:p>
            <a:pPr lvl="0"/>
            <a:r>
              <a:rPr lang="en-US" dirty="0"/>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EVENT  |  DATE  |  TIME  |  LOCATION</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EVENT  |  DATE  |  TIME  |  LOCATION</a:t>
            </a:r>
          </a:p>
          <a:p>
            <a:pPr lvl="0"/>
            <a:endParaRPr lang="en-US" dirty="0"/>
          </a:p>
        </p:txBody>
      </p:sp>
      <p:sp>
        <p:nvSpPr>
          <p:cNvPr id="4" name="Rectangle 3">
            <a:extLst>
              <a:ext uri="{FF2B5EF4-FFF2-40B4-BE49-F238E27FC236}">
                <a16:creationId xmlns:a16="http://schemas.microsoft.com/office/drawing/2014/main" id="{03095BC3-755D-FAF3-39A4-97148E5BF34B}"/>
              </a:ext>
            </a:extLst>
          </p:cNvPr>
          <p:cNvSpPr/>
          <p:nvPr userDrawn="1"/>
        </p:nvSpPr>
        <p:spPr>
          <a:xfrm>
            <a:off x="233972" y="6513582"/>
            <a:ext cx="4255478" cy="3275189"/>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9F5CFB7-231E-CD91-9EA4-BBF7F74A295C}"/>
              </a:ext>
            </a:extLst>
          </p:cNvPr>
          <p:cNvPicPr>
            <a:picLocks noChangeAspect="1"/>
          </p:cNvPicPr>
          <p:nvPr userDrawn="1"/>
        </p:nvPicPr>
        <p:blipFill rotWithShape="1">
          <a:blip r:embed="rId2">
            <a:alphaModFix amt="20000"/>
          </a:blip>
          <a:srcRect l="24180" t="21642" r="5331" b="62093"/>
          <a:stretch/>
        </p:blipFill>
        <p:spPr>
          <a:xfrm>
            <a:off x="174774" y="786009"/>
            <a:ext cx="7254911" cy="1498093"/>
          </a:xfrm>
          <a:prstGeom prst="rect">
            <a:avLst/>
          </a:prstGeom>
        </p:spPr>
      </p:pic>
      <p:pic>
        <p:nvPicPr>
          <p:cNvPr id="40" name="Picture 39">
            <a:extLst>
              <a:ext uri="{FF2B5EF4-FFF2-40B4-BE49-F238E27FC236}">
                <a16:creationId xmlns:a16="http://schemas.microsoft.com/office/drawing/2014/main" id="{F2405B17-5C2B-3745-A381-5DF29D99469D}"/>
              </a:ext>
            </a:extLst>
          </p:cNvPr>
          <p:cNvPicPr>
            <a:picLocks noChangeAspect="1"/>
          </p:cNvPicPr>
          <p:nvPr userDrawn="1"/>
        </p:nvPicPr>
        <p:blipFill>
          <a:blip r:embed="rId3"/>
          <a:srcRect/>
          <a:stretch/>
        </p:blipFill>
        <p:spPr>
          <a:xfrm>
            <a:off x="6681896" y="1340286"/>
            <a:ext cx="834578" cy="869843"/>
          </a:xfrm>
          <a:prstGeom prst="rect">
            <a:avLst/>
          </a:prstGeom>
        </p:spPr>
      </p:pic>
      <p:sp>
        <p:nvSpPr>
          <p:cNvPr id="44" name="Text Placeholder 43">
            <a:extLst>
              <a:ext uri="{FF2B5EF4-FFF2-40B4-BE49-F238E27FC236}">
                <a16:creationId xmlns:a16="http://schemas.microsoft.com/office/drawing/2014/main" id="{225A1728-9C7B-F44C-8C75-10F7FC4AA7B9}"/>
              </a:ext>
            </a:extLst>
          </p:cNvPr>
          <p:cNvSpPr>
            <a:spLocks noGrp="1"/>
          </p:cNvSpPr>
          <p:nvPr>
            <p:ph type="body" sz="quarter" idx="18" hasCustomPrompt="1"/>
          </p:nvPr>
        </p:nvSpPr>
        <p:spPr>
          <a:xfrm>
            <a:off x="593976" y="1710371"/>
            <a:ext cx="5523549" cy="377233"/>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dirty="0"/>
              <a:t>NAME OF COUNTY</a:t>
            </a:r>
          </a:p>
        </p:txBody>
      </p:sp>
      <p:sp>
        <p:nvSpPr>
          <p:cNvPr id="45" name="TextBox 44">
            <a:extLst>
              <a:ext uri="{FF2B5EF4-FFF2-40B4-BE49-F238E27FC236}">
                <a16:creationId xmlns:a16="http://schemas.microsoft.com/office/drawing/2014/main" id="{0765BB3D-6BDD-6647-A38A-22E9FE814D58}"/>
              </a:ext>
            </a:extLst>
          </p:cNvPr>
          <p:cNvSpPr txBox="1"/>
          <p:nvPr userDrawn="1"/>
        </p:nvSpPr>
        <p:spPr>
          <a:xfrm>
            <a:off x="432276" y="841484"/>
            <a:ext cx="5421854" cy="923330"/>
          </a:xfrm>
          <a:prstGeom prst="rect">
            <a:avLst/>
          </a:prstGeom>
          <a:noFill/>
        </p:spPr>
        <p:txBody>
          <a:bodyPr wrap="square" rtlCol="0">
            <a:spAutoFit/>
          </a:bodyPr>
          <a:lstStyle/>
          <a:p>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sp>
        <p:nvSpPr>
          <p:cNvPr id="7" name="Rectangle 6">
            <a:extLst>
              <a:ext uri="{FF2B5EF4-FFF2-40B4-BE49-F238E27FC236}">
                <a16:creationId xmlns:a16="http://schemas.microsoft.com/office/drawing/2014/main" id="{E2CEFAB0-8460-5548-9F7A-4A56F7694828}"/>
              </a:ext>
            </a:extLst>
          </p:cNvPr>
          <p:cNvSpPr/>
          <p:nvPr userDrawn="1"/>
        </p:nvSpPr>
        <p:spPr>
          <a:xfrm>
            <a:off x="234462" y="269629"/>
            <a:ext cx="7254911" cy="564425"/>
          </a:xfrm>
          <a:prstGeom prst="rect">
            <a:avLst/>
          </a:prstGeom>
          <a:noFill/>
          <a:ln w="19050">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73732E5-1C05-DD4F-B4CF-BFAFA7493EBB}"/>
              </a:ext>
            </a:extLst>
          </p:cNvPr>
          <p:cNvPicPr>
            <a:picLocks noChangeAspect="1"/>
          </p:cNvPicPr>
          <p:nvPr userDrawn="1"/>
        </p:nvPicPr>
        <p:blipFill>
          <a:blip r:embed="rId4"/>
          <a:stretch>
            <a:fillRect/>
          </a:stretch>
        </p:blipFill>
        <p:spPr>
          <a:xfrm>
            <a:off x="6995160" y="410156"/>
            <a:ext cx="242888" cy="283369"/>
          </a:xfrm>
          <a:prstGeom prst="rect">
            <a:avLst/>
          </a:prstGeom>
        </p:spPr>
      </p:pic>
      <p:pic>
        <p:nvPicPr>
          <p:cNvPr id="8" name="Picture 7">
            <a:extLst>
              <a:ext uri="{FF2B5EF4-FFF2-40B4-BE49-F238E27FC236}">
                <a16:creationId xmlns:a16="http://schemas.microsoft.com/office/drawing/2014/main" id="{804B3426-9FA8-CE4B-8BB2-482033D73C81}"/>
              </a:ext>
            </a:extLst>
          </p:cNvPr>
          <p:cNvPicPr>
            <a:picLocks noChangeAspect="1"/>
          </p:cNvPicPr>
          <p:nvPr userDrawn="1"/>
        </p:nvPicPr>
        <p:blipFill>
          <a:blip r:embed="rId5"/>
          <a:stretch>
            <a:fillRect/>
          </a:stretch>
        </p:blipFill>
        <p:spPr>
          <a:xfrm>
            <a:off x="459402" y="395165"/>
            <a:ext cx="2185988" cy="283369"/>
          </a:xfrm>
          <a:prstGeom prst="rect">
            <a:avLst/>
          </a:prstGeom>
        </p:spPr>
      </p:pic>
      <p:sp>
        <p:nvSpPr>
          <p:cNvPr id="13" name="Content Placeholder 12">
            <a:extLst>
              <a:ext uri="{FF2B5EF4-FFF2-40B4-BE49-F238E27FC236}">
                <a16:creationId xmlns:a16="http://schemas.microsoft.com/office/drawing/2014/main" id="{214C2797-1CF5-8689-F46A-B31D8B0F097C}"/>
              </a:ext>
            </a:extLst>
          </p:cNvPr>
          <p:cNvSpPr>
            <a:spLocks noGrp="1"/>
          </p:cNvSpPr>
          <p:nvPr>
            <p:ph sz="quarter" idx="23" hasCustomPrompt="1"/>
          </p:nvPr>
        </p:nvSpPr>
        <p:spPr>
          <a:xfrm>
            <a:off x="5521510" y="919283"/>
            <a:ext cx="1965325" cy="317188"/>
          </a:xfrm>
        </p:spPr>
        <p:txBody>
          <a:bodyPr>
            <a:noAutofit/>
          </a:bodyPr>
          <a:lstStyle>
            <a:lvl1pPr marL="0" indent="0" algn="r">
              <a:buNone/>
              <a:defRPr sz="1600" b="1">
                <a:solidFill>
                  <a:srgbClr val="5E5E5E"/>
                </a:solidFill>
                <a:latin typeface="Arial" panose="020B0604020202020204" pitchFamily="34" charset="0"/>
                <a:cs typeface="Arial" panose="020B0604020202020204" pitchFamily="34" charset="0"/>
              </a:defRPr>
            </a:lvl1pPr>
            <a:lvl2pPr marL="388620" indent="0">
              <a:buNone/>
              <a:defRPr sz="1600">
                <a:latin typeface="Arial" panose="020B0604020202020204" pitchFamily="34" charset="0"/>
                <a:cs typeface="Arial" panose="020B0604020202020204" pitchFamily="34" charset="0"/>
              </a:defRPr>
            </a:lvl2pPr>
            <a:lvl3pPr marL="777240" indent="0">
              <a:buNone/>
              <a:defRPr sz="1200">
                <a:latin typeface="Arial" panose="020B0604020202020204" pitchFamily="34" charset="0"/>
                <a:cs typeface="Arial" panose="020B0604020202020204" pitchFamily="34" charset="0"/>
              </a:defRPr>
            </a:lvl3pPr>
            <a:lvl4pPr marL="1165860" indent="0">
              <a:buNone/>
              <a:defRPr sz="1100">
                <a:latin typeface="Arial" panose="020B0604020202020204" pitchFamily="34" charset="0"/>
                <a:cs typeface="Arial" panose="020B0604020202020204" pitchFamily="34" charset="0"/>
              </a:defRPr>
            </a:lvl4pPr>
            <a:lvl5pPr marL="1554480" indent="0">
              <a:buNone/>
              <a:defRPr sz="1100">
                <a:latin typeface="Arial" panose="020B0604020202020204" pitchFamily="34" charset="0"/>
                <a:cs typeface="Arial" panose="020B0604020202020204" pitchFamily="34" charset="0"/>
              </a:defRPr>
            </a:lvl5pPr>
          </a:lstStyle>
          <a:p>
            <a:pPr lvl="0"/>
            <a:r>
              <a:rPr lang="en-US" dirty="0"/>
              <a:t>May 2022</a:t>
            </a:r>
          </a:p>
        </p:txBody>
      </p:sp>
      <p:sp>
        <p:nvSpPr>
          <p:cNvPr id="2" name="Rectangle 1">
            <a:extLst>
              <a:ext uri="{FF2B5EF4-FFF2-40B4-BE49-F238E27FC236}">
                <a16:creationId xmlns:a16="http://schemas.microsoft.com/office/drawing/2014/main" id="{C44006BD-FB0E-60B0-172B-174ECE367077}"/>
              </a:ext>
            </a:extLst>
          </p:cNvPr>
          <p:cNvSpPr/>
          <p:nvPr userDrawn="1"/>
        </p:nvSpPr>
        <p:spPr>
          <a:xfrm>
            <a:off x="217043" y="29139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80556F3-06D6-2CEF-9750-8980FAB01F12}"/>
              </a:ext>
            </a:extLst>
          </p:cNvPr>
          <p:cNvPicPr>
            <a:picLocks noChangeAspect="1"/>
          </p:cNvPicPr>
          <p:nvPr userDrawn="1"/>
        </p:nvPicPr>
        <p:blipFill>
          <a:blip r:embed="rId4"/>
          <a:stretch>
            <a:fillRect/>
          </a:stretch>
        </p:blipFill>
        <p:spPr>
          <a:xfrm>
            <a:off x="6977741" y="431926"/>
            <a:ext cx="242888" cy="283369"/>
          </a:xfrm>
          <a:prstGeom prst="rect">
            <a:avLst/>
          </a:prstGeom>
        </p:spPr>
      </p:pic>
      <p:sp>
        <p:nvSpPr>
          <p:cNvPr id="19" name="Triangle 12">
            <a:extLst>
              <a:ext uri="{FF2B5EF4-FFF2-40B4-BE49-F238E27FC236}">
                <a16:creationId xmlns:a16="http://schemas.microsoft.com/office/drawing/2014/main" id="{105BED2B-94E9-43FD-AF2A-582DED68D525}"/>
              </a:ext>
            </a:extLst>
          </p:cNvPr>
          <p:cNvSpPr/>
          <p:nvPr userDrawn="1"/>
        </p:nvSpPr>
        <p:spPr>
          <a:xfrm rot="10800000">
            <a:off x="516933" y="67045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407DFD9-5D40-E5A4-FB68-299867A92F9B}"/>
              </a:ext>
            </a:extLst>
          </p:cNvPr>
          <p:cNvPicPr>
            <a:picLocks noChangeAspect="1"/>
          </p:cNvPicPr>
          <p:nvPr userDrawn="1"/>
        </p:nvPicPr>
        <p:blipFill>
          <a:blip r:embed="rId5"/>
          <a:stretch>
            <a:fillRect/>
          </a:stretch>
        </p:blipFill>
        <p:spPr>
          <a:xfrm>
            <a:off x="441983" y="416935"/>
            <a:ext cx="2185988" cy="283369"/>
          </a:xfrm>
          <a:prstGeom prst="rect">
            <a:avLst/>
          </a:prstGeom>
        </p:spPr>
      </p:pic>
    </p:spTree>
    <p:extLst>
      <p:ext uri="{BB962C8B-B14F-4D97-AF65-F5344CB8AC3E}">
        <p14:creationId xmlns:p14="http://schemas.microsoft.com/office/powerpoint/2010/main" val="12377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descr="A group of people sitting around a table with flags&#10;&#10;Description automatically generated with medium confidence">
            <a:extLst>
              <a:ext uri="{FF2B5EF4-FFF2-40B4-BE49-F238E27FC236}">
                <a16:creationId xmlns:a16="http://schemas.microsoft.com/office/drawing/2014/main" id="{4AAB52B2-8645-3F4D-B6BA-61ED7D62F6FA}"/>
              </a:ext>
            </a:extLst>
          </p:cNvPr>
          <p:cNvPicPr>
            <a:picLocks noChangeAspect="1"/>
          </p:cNvPicPr>
          <p:nvPr userDrawn="1"/>
        </p:nvPicPr>
        <p:blipFill>
          <a:blip r:embed="rId2"/>
          <a:stretch>
            <a:fillRect/>
          </a:stretch>
        </p:blipFill>
        <p:spPr>
          <a:xfrm>
            <a:off x="2222500" y="8254635"/>
            <a:ext cx="5265738" cy="1469086"/>
          </a:xfrm>
          <a:prstGeom prst="rect">
            <a:avLst/>
          </a:prstGeom>
        </p:spPr>
      </p:pic>
      <p:sp>
        <p:nvSpPr>
          <p:cNvPr id="21" name="Text Placeholder 2">
            <a:extLst>
              <a:ext uri="{FF2B5EF4-FFF2-40B4-BE49-F238E27FC236}">
                <a16:creationId xmlns:a16="http://schemas.microsoft.com/office/drawing/2014/main" id="{C4F3B642-E3AD-5048-981E-ACE30040140E}"/>
              </a:ext>
            </a:extLst>
          </p:cNvPr>
          <p:cNvSpPr>
            <a:spLocks noGrp="1"/>
          </p:cNvSpPr>
          <p:nvPr>
            <p:ph type="body" sz="quarter" idx="22" hasCustomPrompt="1"/>
          </p:nvPr>
        </p:nvSpPr>
        <p:spPr>
          <a:xfrm>
            <a:off x="22282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endParaRPr lang="en-US" dirty="0"/>
          </a:p>
          <a:p>
            <a:pPr lvl="0"/>
            <a:endParaRPr lang="en-US" dirty="0"/>
          </a:p>
          <a:p>
            <a:pPr lvl="0"/>
            <a:endParaRPr lang="en-US" dirty="0"/>
          </a:p>
          <a:p>
            <a:pPr lvl="0"/>
            <a:endParaRPr lang="en-US" dirty="0"/>
          </a:p>
        </p:txBody>
      </p:sp>
      <p:sp>
        <p:nvSpPr>
          <p:cNvPr id="22" name="Rectangle 21">
            <a:extLst>
              <a:ext uri="{FF2B5EF4-FFF2-40B4-BE49-F238E27FC236}">
                <a16:creationId xmlns:a16="http://schemas.microsoft.com/office/drawing/2014/main" id="{EC9275E3-23ED-1B45-AF34-5B21DDA6DBC5}"/>
              </a:ext>
            </a:extLst>
          </p:cNvPr>
          <p:cNvSpPr/>
          <p:nvPr userDrawn="1"/>
        </p:nvSpPr>
        <p:spPr>
          <a:xfrm>
            <a:off x="233327"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20AF5C9-ADCD-8742-A227-059341CF4E14}"/>
              </a:ext>
            </a:extLst>
          </p:cNvPr>
          <p:cNvSpPr>
            <a:spLocks noGrp="1"/>
          </p:cNvSpPr>
          <p:nvPr>
            <p:ph type="body" sz="quarter" idx="23" hasCustomPrompt="1"/>
          </p:nvPr>
        </p:nvSpPr>
        <p:spPr>
          <a:xfrm>
            <a:off x="233326" y="1728188"/>
            <a:ext cx="1880287" cy="374754"/>
          </a:xfrm>
        </p:spPr>
        <p:txBody>
          <a:bodyPr>
            <a:no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buNone/>
              <a:defRPr b="0" i="0">
                <a:solidFill>
                  <a:schemeClr val="bg1"/>
                </a:solidFill>
                <a:latin typeface="Arial Narrow" panose="020B0604020202020204" pitchFamily="34" charset="0"/>
                <a:cs typeface="Arial Narrow" panose="020B0604020202020204" pitchFamily="34" charset="0"/>
              </a:defRPr>
            </a:lvl2pPr>
            <a:lvl3pPr marL="777240" indent="0">
              <a:buNone/>
              <a:defRPr b="0" i="0">
                <a:solidFill>
                  <a:schemeClr val="bg1"/>
                </a:solidFill>
                <a:latin typeface="Arial Narrow" panose="020B0604020202020204" pitchFamily="34" charset="0"/>
                <a:cs typeface="Arial Narrow" panose="020B0604020202020204" pitchFamily="34" charset="0"/>
              </a:defRPr>
            </a:lvl3pPr>
            <a:lvl4pPr marL="1165860" indent="0">
              <a:buNone/>
              <a:defRPr b="0" i="0">
                <a:solidFill>
                  <a:schemeClr val="bg1"/>
                </a:solidFill>
                <a:latin typeface="Arial Narrow" panose="020B0604020202020204" pitchFamily="34" charset="0"/>
                <a:cs typeface="Arial Narrow" panose="020B0604020202020204" pitchFamily="34" charset="0"/>
              </a:defRPr>
            </a:lvl4pPr>
          </a:lstStyle>
          <a:p>
            <a:pPr lvl="0"/>
            <a:r>
              <a:rPr lang="en-US" dirty="0"/>
              <a:t>SAMPLE SIDEBAR</a:t>
            </a:r>
          </a:p>
        </p:txBody>
      </p:sp>
      <p:sp>
        <p:nvSpPr>
          <p:cNvPr id="6" name="Text Placeholder 5">
            <a:extLst>
              <a:ext uri="{FF2B5EF4-FFF2-40B4-BE49-F238E27FC236}">
                <a16:creationId xmlns:a16="http://schemas.microsoft.com/office/drawing/2014/main" id="{6036E667-E44E-D74F-AB67-68D54EEB4F10}"/>
              </a:ext>
            </a:extLst>
          </p:cNvPr>
          <p:cNvSpPr>
            <a:spLocks noGrp="1"/>
          </p:cNvSpPr>
          <p:nvPr>
            <p:ph type="body" sz="quarter" idx="24" hasCustomPrompt="1"/>
          </p:nvPr>
        </p:nvSpPr>
        <p:spPr>
          <a:xfrm>
            <a:off x="419032" y="2273863"/>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dirty="0"/>
          </a:p>
          <a:p>
            <a:pPr lvl="0"/>
            <a:endParaRPr lang="en-US" dirty="0"/>
          </a:p>
        </p:txBody>
      </p:sp>
      <p:sp>
        <p:nvSpPr>
          <p:cNvPr id="27" name="Text Placeholder 5">
            <a:extLst>
              <a:ext uri="{FF2B5EF4-FFF2-40B4-BE49-F238E27FC236}">
                <a16:creationId xmlns:a16="http://schemas.microsoft.com/office/drawing/2014/main" id="{204ED2A8-BFFD-7449-8523-C542F9619945}"/>
              </a:ext>
            </a:extLst>
          </p:cNvPr>
          <p:cNvSpPr>
            <a:spLocks noGrp="1"/>
          </p:cNvSpPr>
          <p:nvPr>
            <p:ph type="body" sz="quarter" idx="25" hasCustomPrompt="1"/>
          </p:nvPr>
        </p:nvSpPr>
        <p:spPr>
          <a:xfrm>
            <a:off x="419032" y="6013850"/>
            <a:ext cx="1535112" cy="3623354"/>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800" b="0" i="0">
                <a:solidFill>
                  <a:schemeClr val="bg1"/>
                </a:solidFill>
                <a:latin typeface="Arial Narrow" panose="020B0604020202020204" pitchFamily="34" charset="0"/>
                <a:cs typeface="Arial Narrow" panose="020B0604020202020204" pitchFamily="34" charset="0"/>
              </a:defRPr>
            </a:lvl2pPr>
            <a:lvl3pPr marL="777240" indent="0">
              <a:buNone/>
              <a:defRPr sz="1400" b="0" i="0">
                <a:solidFill>
                  <a:schemeClr val="bg1"/>
                </a:solidFill>
                <a:latin typeface="Arial Narrow" panose="020B0604020202020204" pitchFamily="34" charset="0"/>
                <a:cs typeface="Arial Narrow" panose="020B0604020202020204" pitchFamily="34" charset="0"/>
              </a:defRPr>
            </a:lvl3pPr>
            <a:lvl4pPr marL="1165860" indent="0">
              <a:buNone/>
              <a:defRPr sz="1200" b="0" i="0">
                <a:solidFill>
                  <a:schemeClr val="bg1"/>
                </a:solidFill>
                <a:latin typeface="Arial Narrow" panose="020B0604020202020204" pitchFamily="34" charset="0"/>
                <a:cs typeface="Arial Narrow" panose="020B0604020202020204" pitchFamily="34" charset="0"/>
              </a:defRPr>
            </a:lvl4pPr>
            <a:lvl5pPr marL="1554480" indent="0">
              <a:buNone/>
              <a:defRPr sz="12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endParaRPr lang="en-US" dirty="0"/>
          </a:p>
          <a:p>
            <a:pPr lvl="0"/>
            <a:endParaRPr lang="en-US" dirty="0"/>
          </a:p>
        </p:txBody>
      </p:sp>
      <p:pic>
        <p:nvPicPr>
          <p:cNvPr id="16" name="Picture 15">
            <a:extLst>
              <a:ext uri="{FF2B5EF4-FFF2-40B4-BE49-F238E27FC236}">
                <a16:creationId xmlns:a16="http://schemas.microsoft.com/office/drawing/2014/main" id="{F65F10BC-0EBB-190A-696C-0631B3FD78F9}"/>
              </a:ext>
            </a:extLst>
          </p:cNvPr>
          <p:cNvPicPr>
            <a:picLocks noChangeAspect="1"/>
          </p:cNvPicPr>
          <p:nvPr userDrawn="1"/>
        </p:nvPicPr>
        <p:blipFill rotWithShape="1">
          <a:blip r:embed="rId3">
            <a:alphaModFix amt="20000"/>
          </a:blip>
          <a:srcRect l="24180" t="21642" r="5331" b="69886"/>
          <a:stretch/>
        </p:blipFill>
        <p:spPr>
          <a:xfrm>
            <a:off x="231924" y="776944"/>
            <a:ext cx="7254911" cy="780324"/>
          </a:xfrm>
          <a:prstGeom prst="rect">
            <a:avLst/>
          </a:prstGeom>
        </p:spPr>
      </p:pic>
      <p:sp>
        <p:nvSpPr>
          <p:cNvPr id="29" name="TextBox 28">
            <a:extLst>
              <a:ext uri="{FF2B5EF4-FFF2-40B4-BE49-F238E27FC236}">
                <a16:creationId xmlns:a16="http://schemas.microsoft.com/office/drawing/2014/main" id="{DDED9458-577D-0A47-A07E-41CA8C590614}"/>
              </a:ext>
            </a:extLst>
          </p:cNvPr>
          <p:cNvSpPr txBox="1"/>
          <p:nvPr userDrawn="1"/>
        </p:nvSpPr>
        <p:spPr>
          <a:xfrm>
            <a:off x="614560" y="897585"/>
            <a:ext cx="6872275"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STATEWIDE CALENDAR OF EVENTS</a:t>
            </a:r>
          </a:p>
        </p:txBody>
      </p:sp>
      <p:sp>
        <p:nvSpPr>
          <p:cNvPr id="11" name="Rectangle 10">
            <a:extLst>
              <a:ext uri="{FF2B5EF4-FFF2-40B4-BE49-F238E27FC236}">
                <a16:creationId xmlns:a16="http://schemas.microsoft.com/office/drawing/2014/main" id="{126C9E7C-9046-BB43-ADB7-94ABE872705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29DF0C-327F-244E-A75E-383146F3E465}"/>
              </a:ext>
            </a:extLst>
          </p:cNvPr>
          <p:cNvPicPr>
            <a:picLocks noChangeAspect="1"/>
          </p:cNvPicPr>
          <p:nvPr userDrawn="1"/>
        </p:nvPicPr>
        <p:blipFill>
          <a:blip r:embed="rId4"/>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5EDD3704-1ABC-0E4B-ADA6-D5E01C481ABE}"/>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3B5C7D-30D3-2C4C-97CF-D70869F36679}"/>
              </a:ext>
            </a:extLst>
          </p:cNvPr>
          <p:cNvPicPr>
            <a:picLocks noChangeAspect="1"/>
          </p:cNvPicPr>
          <p:nvPr userDrawn="1"/>
        </p:nvPicPr>
        <p:blipFill>
          <a:blip r:embed="rId5"/>
          <a:stretch>
            <a:fillRect/>
          </a:stretch>
        </p:blipFill>
        <p:spPr>
          <a:xfrm>
            <a:off x="459402" y="395165"/>
            <a:ext cx="2185988" cy="283369"/>
          </a:xfrm>
          <a:prstGeom prst="rect">
            <a:avLst/>
          </a:prstGeom>
        </p:spPr>
      </p:pic>
    </p:spTree>
    <p:extLst>
      <p:ext uri="{BB962C8B-B14F-4D97-AF65-F5344CB8AC3E}">
        <p14:creationId xmlns:p14="http://schemas.microsoft.com/office/powerpoint/2010/main" val="212882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0624A6-E7C8-CA07-D907-76A708711FA5}"/>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8" name="Rectangle 7">
            <a:extLst>
              <a:ext uri="{FF2B5EF4-FFF2-40B4-BE49-F238E27FC236}">
                <a16:creationId xmlns:a16="http://schemas.microsoft.com/office/drawing/2014/main" id="{11FC0C44-E890-C249-B21B-01D7439DDC41}"/>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5683CD4-0F7F-EF47-A6AF-1B9A0C7EF23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62C95256-CD46-C54D-8ADE-37A98B198145}"/>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0CCC68-803A-2447-BEE2-0C949C16A58B}"/>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3" name="Text Placeholder 13">
            <a:extLst>
              <a:ext uri="{FF2B5EF4-FFF2-40B4-BE49-F238E27FC236}">
                <a16:creationId xmlns:a16="http://schemas.microsoft.com/office/drawing/2014/main" id="{CE4C9D7A-163A-B64D-8D9E-1478BBF10BD1}"/>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18" name="Picture Placeholder 17">
            <a:extLst>
              <a:ext uri="{FF2B5EF4-FFF2-40B4-BE49-F238E27FC236}">
                <a16:creationId xmlns:a16="http://schemas.microsoft.com/office/drawing/2014/main" id="{98210ABF-463D-E642-82D3-E8A3E00089AB}"/>
              </a:ext>
            </a:extLst>
          </p:cNvPr>
          <p:cNvSpPr>
            <a:spLocks noGrp="1"/>
          </p:cNvSpPr>
          <p:nvPr>
            <p:ph type="pic" sz="quarter" idx="19" hasCustomPrompt="1"/>
          </p:nvPr>
        </p:nvSpPr>
        <p:spPr>
          <a:xfrm>
            <a:off x="237966" y="2072512"/>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0" name="Text Placeholder 19">
            <a:extLst>
              <a:ext uri="{FF2B5EF4-FFF2-40B4-BE49-F238E27FC236}">
                <a16:creationId xmlns:a16="http://schemas.microsoft.com/office/drawing/2014/main" id="{3ED3A96C-146D-0A4E-9692-E4D7E998FC44}"/>
              </a:ext>
            </a:extLst>
          </p:cNvPr>
          <p:cNvSpPr>
            <a:spLocks noGrp="1"/>
          </p:cNvSpPr>
          <p:nvPr>
            <p:ph type="body" sz="quarter" idx="20" hasCustomPrompt="1"/>
          </p:nvPr>
        </p:nvSpPr>
        <p:spPr>
          <a:xfrm>
            <a:off x="3182112" y="2072511"/>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22" name="Text Placeholder 13">
            <a:extLst>
              <a:ext uri="{FF2B5EF4-FFF2-40B4-BE49-F238E27FC236}">
                <a16:creationId xmlns:a16="http://schemas.microsoft.com/office/drawing/2014/main" id="{1428324C-21CC-E94B-BDA6-A412AA62368D}"/>
              </a:ext>
            </a:extLst>
          </p:cNvPr>
          <p:cNvSpPr>
            <a:spLocks noGrp="1"/>
          </p:cNvSpPr>
          <p:nvPr>
            <p:ph type="body" sz="quarter" idx="21" hasCustomPrompt="1"/>
          </p:nvPr>
        </p:nvSpPr>
        <p:spPr>
          <a:xfrm>
            <a:off x="234461" y="4362253"/>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24" name="Text Placeholder 19">
            <a:extLst>
              <a:ext uri="{FF2B5EF4-FFF2-40B4-BE49-F238E27FC236}">
                <a16:creationId xmlns:a16="http://schemas.microsoft.com/office/drawing/2014/main" id="{274538EE-AAE1-024F-94F4-0CE963C00305}"/>
              </a:ext>
            </a:extLst>
          </p:cNvPr>
          <p:cNvSpPr>
            <a:spLocks noGrp="1"/>
          </p:cNvSpPr>
          <p:nvPr>
            <p:ph type="body" sz="quarter" idx="23" hasCustomPrompt="1"/>
          </p:nvPr>
        </p:nvSpPr>
        <p:spPr>
          <a:xfrm>
            <a:off x="3182112" y="4802512"/>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25" name="Text Placeholder 13">
            <a:extLst>
              <a:ext uri="{FF2B5EF4-FFF2-40B4-BE49-F238E27FC236}">
                <a16:creationId xmlns:a16="http://schemas.microsoft.com/office/drawing/2014/main" id="{D79277B8-067F-5340-9360-088848EC05DE}"/>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28" name="Picture Placeholder 17">
            <a:extLst>
              <a:ext uri="{FF2B5EF4-FFF2-40B4-BE49-F238E27FC236}">
                <a16:creationId xmlns:a16="http://schemas.microsoft.com/office/drawing/2014/main" id="{6E3EA0D9-48DD-734E-A5C0-B894B03EA395}"/>
              </a:ext>
            </a:extLst>
          </p:cNvPr>
          <p:cNvSpPr>
            <a:spLocks noGrp="1"/>
          </p:cNvSpPr>
          <p:nvPr>
            <p:ph type="pic" sz="quarter" idx="27" hasCustomPrompt="1"/>
          </p:nvPr>
        </p:nvSpPr>
        <p:spPr>
          <a:xfrm>
            <a:off x="233973" y="4802511"/>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9" name="Picture Placeholder 17">
            <a:extLst>
              <a:ext uri="{FF2B5EF4-FFF2-40B4-BE49-F238E27FC236}">
                <a16:creationId xmlns:a16="http://schemas.microsoft.com/office/drawing/2014/main" id="{709D9633-A4BA-AA47-A525-7702AB8980B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30" name="TextBox 29">
            <a:extLst>
              <a:ext uri="{FF2B5EF4-FFF2-40B4-BE49-F238E27FC236}">
                <a16:creationId xmlns:a16="http://schemas.microsoft.com/office/drawing/2014/main" id="{449D0DCD-4B6B-0545-8F1C-1F2590B7C2B8}"/>
              </a:ext>
            </a:extLst>
          </p:cNvPr>
          <p:cNvSpPr txBox="1"/>
          <p:nvPr userDrawn="1"/>
        </p:nvSpPr>
        <p:spPr>
          <a:xfrm>
            <a:off x="631993" y="901963"/>
            <a:ext cx="6824807"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STATEWIDE 4-H NEWS</a:t>
            </a:r>
          </a:p>
        </p:txBody>
      </p:sp>
      <p:sp>
        <p:nvSpPr>
          <p:cNvPr id="17" name="Text Placeholder 19">
            <a:extLst>
              <a:ext uri="{FF2B5EF4-FFF2-40B4-BE49-F238E27FC236}">
                <a16:creationId xmlns:a16="http://schemas.microsoft.com/office/drawing/2014/main" id="{7148C395-4A37-2044-9C31-2F78AB38BC61}"/>
              </a:ext>
            </a:extLst>
          </p:cNvPr>
          <p:cNvSpPr>
            <a:spLocks noGrp="1"/>
          </p:cNvSpPr>
          <p:nvPr>
            <p:ph type="body" sz="quarter" idx="29" hasCustomPrompt="1"/>
          </p:nvPr>
        </p:nvSpPr>
        <p:spPr>
          <a:xfrm>
            <a:off x="3182112" y="7529384"/>
            <a:ext cx="4352321"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Tree>
    <p:extLst>
      <p:ext uri="{BB962C8B-B14F-4D97-AF65-F5344CB8AC3E}">
        <p14:creationId xmlns:p14="http://schemas.microsoft.com/office/powerpoint/2010/main" val="16373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4F6D2D-28D2-7A83-0994-C6914D0172AC}"/>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9" name="Rectangle 18">
            <a:extLst>
              <a:ext uri="{FF2B5EF4-FFF2-40B4-BE49-F238E27FC236}">
                <a16:creationId xmlns:a16="http://schemas.microsoft.com/office/drawing/2014/main" id="{85A9B738-82DB-2049-89F7-9A1C3F302C7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4A7CE63-98E5-1642-A0B5-D4D998B8DFE2}"/>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0" name="Triangle 9">
            <a:extLst>
              <a:ext uri="{FF2B5EF4-FFF2-40B4-BE49-F238E27FC236}">
                <a16:creationId xmlns:a16="http://schemas.microsoft.com/office/drawing/2014/main" id="{E160273F-4ACB-2440-A7CA-47E5CB15DCE8}"/>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6593B02-72FE-C14F-AB6F-14DFAAC59E1E}"/>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7" name="TextBox 16">
            <a:extLst>
              <a:ext uri="{FF2B5EF4-FFF2-40B4-BE49-F238E27FC236}">
                <a16:creationId xmlns:a16="http://schemas.microsoft.com/office/drawing/2014/main" id="{A4B73220-EFAB-3044-81FF-A955AAF1E01E}"/>
              </a:ext>
            </a:extLst>
          </p:cNvPr>
          <p:cNvSpPr txBox="1"/>
          <p:nvPr userDrawn="1"/>
        </p:nvSpPr>
        <p:spPr>
          <a:xfrm>
            <a:off x="621792" y="897585"/>
            <a:ext cx="686644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COUNTY CALENDAR OF EVENTS </a:t>
            </a:r>
          </a:p>
        </p:txBody>
      </p:sp>
      <p:pic>
        <p:nvPicPr>
          <p:cNvPr id="7" name="Picture 6" descr="A group of people sitting at a table&#10;&#10;Description automatically generated with medium confidence">
            <a:extLst>
              <a:ext uri="{FF2B5EF4-FFF2-40B4-BE49-F238E27FC236}">
                <a16:creationId xmlns:a16="http://schemas.microsoft.com/office/drawing/2014/main" id="{9E957911-A8B2-9A4A-89EA-5DC0C3FE62E8}"/>
              </a:ext>
            </a:extLst>
          </p:cNvPr>
          <p:cNvPicPr>
            <a:picLocks noChangeAspect="1"/>
          </p:cNvPicPr>
          <p:nvPr userDrawn="1"/>
        </p:nvPicPr>
        <p:blipFill>
          <a:blip r:embed="rId5"/>
          <a:stretch>
            <a:fillRect/>
          </a:stretch>
        </p:blipFill>
        <p:spPr>
          <a:xfrm>
            <a:off x="233974" y="8303654"/>
            <a:ext cx="5323198" cy="1485117"/>
          </a:xfrm>
          <a:prstGeom prst="rect">
            <a:avLst/>
          </a:prstGeom>
        </p:spPr>
      </p:pic>
      <p:sp>
        <p:nvSpPr>
          <p:cNvPr id="20" name="Rectangle 19">
            <a:extLst>
              <a:ext uri="{FF2B5EF4-FFF2-40B4-BE49-F238E27FC236}">
                <a16:creationId xmlns:a16="http://schemas.microsoft.com/office/drawing/2014/main" id="{B04C8B31-04BF-914C-B102-E99B0C4F8F29}"/>
              </a:ext>
            </a:extLst>
          </p:cNvPr>
          <p:cNvSpPr/>
          <p:nvPr userDrawn="1"/>
        </p:nvSpPr>
        <p:spPr>
          <a:xfrm>
            <a:off x="5607951" y="1618645"/>
            <a:ext cx="1880286" cy="8135192"/>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2D1EA820-EE8F-F15C-4561-ED89BB6553BD}"/>
              </a:ext>
            </a:extLst>
          </p:cNvPr>
          <p:cNvSpPr>
            <a:spLocks noGrp="1"/>
          </p:cNvSpPr>
          <p:nvPr>
            <p:ph type="body" sz="quarter" idx="26" hasCustomPrompt="1"/>
          </p:nvPr>
        </p:nvSpPr>
        <p:spPr>
          <a:xfrm>
            <a:off x="222499" y="1728188"/>
            <a:ext cx="5265738" cy="6380144"/>
          </a:xfrm>
        </p:spPr>
        <p:txBody>
          <a:bodyPr>
            <a:normAutofit/>
          </a:bodyPr>
          <a:lstStyle>
            <a:lvl1pPr marL="0" indent="0">
              <a:buNone/>
              <a:defRPr sz="1200" b="0" i="0">
                <a:latin typeface="Arial Narrow" panose="020B0604020202020204" pitchFamily="34" charset="0"/>
                <a:cs typeface="Arial Narrow" panose="020B0604020202020204" pitchFamily="34" charset="0"/>
              </a:defRPr>
            </a:lvl1pPr>
            <a:lvl2pPr marL="388620" indent="0">
              <a:buNone/>
              <a:defRPr sz="1200" b="0" i="0">
                <a:latin typeface="Arial Narrow" panose="020B0604020202020204" pitchFamily="34" charset="0"/>
                <a:cs typeface="Arial Narrow" panose="020B0604020202020204" pitchFamily="34" charset="0"/>
              </a:defRPr>
            </a:lvl2pPr>
            <a:lvl3pPr marL="777240" indent="0">
              <a:buNone/>
              <a:defRPr sz="1200" b="0" i="0">
                <a:latin typeface="Arial Narrow" panose="020B0604020202020204" pitchFamily="34" charset="0"/>
                <a:cs typeface="Arial Narrow" panose="020B0604020202020204" pitchFamily="34" charset="0"/>
              </a:defRPr>
            </a:lvl3pPr>
            <a:lvl4pPr marL="1165860" indent="0">
              <a:buNone/>
              <a:defRPr sz="1200" b="0" i="0">
                <a:latin typeface="Arial Narrow" panose="020B0604020202020204" pitchFamily="34" charset="0"/>
                <a:cs typeface="Arial Narrow" panose="020B0604020202020204" pitchFamily="34" charset="0"/>
              </a:defRPr>
            </a:lvl4pPr>
            <a:lvl5pPr marL="1554480" indent="0">
              <a:buNone/>
              <a:defRPr sz="1200" b="0" i="0">
                <a:latin typeface="Arial Narrow" panose="020B0604020202020204" pitchFamily="34" charset="0"/>
                <a:cs typeface="Arial Narrow" panose="020B0604020202020204" pitchFamily="34" charset="0"/>
              </a:defRPr>
            </a:lvl5pPr>
          </a:lstStyle>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r>
              <a:rPr lang="en-US" dirty="0"/>
              <a:t>Event Name..............................................................................................Date: XX.XX.XXXX</a:t>
            </a:r>
          </a:p>
          <a:p>
            <a:pPr lvl="0"/>
            <a:endParaRPr lang="en-US" dirty="0"/>
          </a:p>
          <a:p>
            <a:pPr lvl="0"/>
            <a:endParaRPr lang="en-US" dirty="0"/>
          </a:p>
          <a:p>
            <a:pPr lvl="0"/>
            <a:endParaRPr lang="en-US" dirty="0"/>
          </a:p>
          <a:p>
            <a:pPr lvl="0"/>
            <a:endParaRPr lang="en-US" dirty="0"/>
          </a:p>
        </p:txBody>
      </p:sp>
      <p:sp>
        <p:nvSpPr>
          <p:cNvPr id="3" name="Text Placeholder 2">
            <a:extLst>
              <a:ext uri="{FF2B5EF4-FFF2-40B4-BE49-F238E27FC236}">
                <a16:creationId xmlns:a16="http://schemas.microsoft.com/office/drawing/2014/main" id="{6386168A-ADBD-6784-2169-9E12A3FEC361}"/>
              </a:ext>
            </a:extLst>
          </p:cNvPr>
          <p:cNvSpPr>
            <a:spLocks noGrp="1"/>
          </p:cNvSpPr>
          <p:nvPr>
            <p:ph type="body" sz="quarter" idx="30" hasCustomPrompt="1"/>
          </p:nvPr>
        </p:nvSpPr>
        <p:spPr>
          <a:xfrm>
            <a:off x="5607951" y="1688254"/>
            <a:ext cx="1878884" cy="376329"/>
          </a:xfrm>
        </p:spPr>
        <p:txBody>
          <a:bodyPr>
            <a:normAutofit/>
          </a:bodyPr>
          <a:lstStyle>
            <a:lvl1pPr marL="0" indent="0" algn="ctr">
              <a:buNone/>
              <a:defRPr sz="1800" b="1" i="0">
                <a:solidFill>
                  <a:schemeClr val="bg1"/>
                </a:solidFill>
                <a:latin typeface="Arial Narrow" panose="020B0604020202020204" pitchFamily="34" charset="0"/>
                <a:cs typeface="Arial Narrow" panose="020B0604020202020204" pitchFamily="34" charset="0"/>
              </a:defRPr>
            </a:lvl1pPr>
            <a:lvl2pPr marL="388620" indent="0" algn="ctr">
              <a:buNone/>
              <a:defRPr/>
            </a:lvl2pPr>
            <a:lvl3pPr marL="777240" indent="0" algn="ctr">
              <a:buNone/>
              <a:defRPr/>
            </a:lvl3pPr>
            <a:lvl4pPr marL="1165860" indent="0" algn="ctr">
              <a:buNone/>
              <a:defRPr/>
            </a:lvl4pPr>
            <a:lvl5pPr marL="1554480" indent="0" algn="ctr">
              <a:buNone/>
              <a:defRPr/>
            </a:lvl5pPr>
          </a:lstStyle>
          <a:p>
            <a:pPr lvl="0"/>
            <a:r>
              <a:rPr lang="en-US" dirty="0"/>
              <a:t>SAMPLE SIDEBAR</a:t>
            </a:r>
          </a:p>
        </p:txBody>
      </p:sp>
      <p:sp>
        <p:nvSpPr>
          <p:cNvPr id="5" name="Content Placeholder 4">
            <a:extLst>
              <a:ext uri="{FF2B5EF4-FFF2-40B4-BE49-F238E27FC236}">
                <a16:creationId xmlns:a16="http://schemas.microsoft.com/office/drawing/2014/main" id="{94294CED-4550-2658-1EF8-8BF412CEDC88}"/>
              </a:ext>
            </a:extLst>
          </p:cNvPr>
          <p:cNvSpPr>
            <a:spLocks noGrp="1"/>
          </p:cNvSpPr>
          <p:nvPr>
            <p:ph sz="quarter" idx="31" hasCustomPrompt="1"/>
          </p:nvPr>
        </p:nvSpPr>
        <p:spPr>
          <a:xfrm>
            <a:off x="5777947" y="2239616"/>
            <a:ext cx="1603513" cy="3525503"/>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p:txBody>
      </p:sp>
      <p:sp>
        <p:nvSpPr>
          <p:cNvPr id="30" name="Content Placeholder 4">
            <a:extLst>
              <a:ext uri="{FF2B5EF4-FFF2-40B4-BE49-F238E27FC236}">
                <a16:creationId xmlns:a16="http://schemas.microsoft.com/office/drawing/2014/main" id="{8EFB4BA6-0804-C2AD-21A5-AAD694C3A294}"/>
              </a:ext>
            </a:extLst>
          </p:cNvPr>
          <p:cNvSpPr>
            <a:spLocks noGrp="1"/>
          </p:cNvSpPr>
          <p:nvPr>
            <p:ph sz="quarter" idx="32" hasCustomPrompt="1"/>
          </p:nvPr>
        </p:nvSpPr>
        <p:spPr>
          <a:xfrm>
            <a:off x="5777947" y="5870713"/>
            <a:ext cx="1603513" cy="3777531"/>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a:solidFill>
                  <a:schemeClr val="bg1"/>
                </a:solidFill>
                <a:latin typeface="Arial Narrow" panose="020B0604020202020204" pitchFamily="34" charset="0"/>
                <a:cs typeface="Arial Narrow" panose="020B0604020202020204" pitchFamily="34" charset="0"/>
              </a:defRPr>
            </a:lvl1pPr>
            <a:lvl2pPr marL="388620" indent="0">
              <a:buNone/>
              <a:defRPr sz="1100" b="0" i="0">
                <a:solidFill>
                  <a:schemeClr val="bg1"/>
                </a:solidFill>
                <a:latin typeface="Arial Narrow" panose="020B0604020202020204" pitchFamily="34" charset="0"/>
                <a:cs typeface="Arial Narrow" panose="020B0604020202020204" pitchFamily="34" charset="0"/>
              </a:defRPr>
            </a:lvl2pPr>
            <a:lvl3pPr marL="777240" indent="0">
              <a:buNone/>
              <a:defRPr sz="1100" b="0" i="0">
                <a:solidFill>
                  <a:schemeClr val="bg1"/>
                </a:solidFill>
                <a:latin typeface="Arial Narrow" panose="020B0604020202020204" pitchFamily="34" charset="0"/>
                <a:cs typeface="Arial Narrow" panose="020B0604020202020204" pitchFamily="34" charset="0"/>
              </a:defRPr>
            </a:lvl3pPr>
            <a:lvl4pPr marL="1165860" indent="0">
              <a:buNone/>
              <a:defRPr sz="1100" b="0" i="0">
                <a:solidFill>
                  <a:schemeClr val="bg1"/>
                </a:solidFill>
                <a:latin typeface="Arial Narrow" panose="020B0604020202020204" pitchFamily="34" charset="0"/>
                <a:cs typeface="Arial Narrow" panose="020B0604020202020204" pitchFamily="34" charset="0"/>
              </a:defRPr>
            </a:lvl4pPr>
            <a:lvl5pPr marL="1554480" indent="0">
              <a:buNone/>
              <a:defRPr sz="1100" b="0" i="0">
                <a:solidFill>
                  <a:schemeClr val="bg1"/>
                </a:solidFill>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Date: XXXXXXXX</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Time: XX:XX PM</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b="0" dirty="0"/>
              <a:t>What is it about?</a:t>
            </a:r>
          </a:p>
        </p:txBody>
      </p:sp>
    </p:spTree>
    <p:extLst>
      <p:ext uri="{BB962C8B-B14F-4D97-AF65-F5344CB8AC3E}">
        <p14:creationId xmlns:p14="http://schemas.microsoft.com/office/powerpoint/2010/main" val="410498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4FDC256-5C98-2B8A-E694-7F5C4D0386AD}"/>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11" name="Rectangle 10">
            <a:extLst>
              <a:ext uri="{FF2B5EF4-FFF2-40B4-BE49-F238E27FC236}">
                <a16:creationId xmlns:a16="http://schemas.microsoft.com/office/drawing/2014/main" id="{70C9AB7F-7B45-E54E-A270-8C336F1F170C}"/>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3ADEFB-0C05-AB4C-B627-4F80EA5700BE}"/>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13" name="Triangle 12">
            <a:extLst>
              <a:ext uri="{FF2B5EF4-FFF2-40B4-BE49-F238E27FC236}">
                <a16:creationId xmlns:a16="http://schemas.microsoft.com/office/drawing/2014/main" id="{A8E82558-A087-7346-A035-649576E08F19}"/>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113B433-A1C1-784F-ABDB-149428E86C79}"/>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5" name="Text Placeholder 13">
            <a:extLst>
              <a:ext uri="{FF2B5EF4-FFF2-40B4-BE49-F238E27FC236}">
                <a16:creationId xmlns:a16="http://schemas.microsoft.com/office/drawing/2014/main" id="{2CB66147-04D0-4E43-B08E-A3237CD2B13A}"/>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COUNTY NEWS ARTICLE HEADLINE</a:t>
            </a:r>
          </a:p>
        </p:txBody>
      </p:sp>
      <p:sp>
        <p:nvSpPr>
          <p:cNvPr id="16" name="Picture Placeholder 17">
            <a:extLst>
              <a:ext uri="{FF2B5EF4-FFF2-40B4-BE49-F238E27FC236}">
                <a16:creationId xmlns:a16="http://schemas.microsoft.com/office/drawing/2014/main" id="{64E56A09-261C-0540-95A0-301565198BCB}"/>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7" name="Text Placeholder 19">
            <a:extLst>
              <a:ext uri="{FF2B5EF4-FFF2-40B4-BE49-F238E27FC236}">
                <a16:creationId xmlns:a16="http://schemas.microsoft.com/office/drawing/2014/main" id="{5E70E0BE-8212-0041-9C3A-766F8113109F}"/>
              </a:ext>
            </a:extLst>
          </p:cNvPr>
          <p:cNvSpPr>
            <a:spLocks noGrp="1"/>
          </p:cNvSpPr>
          <p:nvPr>
            <p:ph type="body" sz="quarter" idx="20" hasCustomPrompt="1"/>
          </p:nvPr>
        </p:nvSpPr>
        <p:spPr>
          <a:xfrm>
            <a:off x="3182112" y="2072511"/>
            <a:ext cx="4352321" cy="2664368"/>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rgbClr val="282728"/>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8" name="Text Placeholder 13">
            <a:extLst>
              <a:ext uri="{FF2B5EF4-FFF2-40B4-BE49-F238E27FC236}">
                <a16:creationId xmlns:a16="http://schemas.microsoft.com/office/drawing/2014/main" id="{023BEDB2-2631-BB45-A67B-763A5D3DBDE6}"/>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COUNTY ARTICLE HEADLINE</a:t>
            </a:r>
          </a:p>
        </p:txBody>
      </p:sp>
      <p:sp>
        <p:nvSpPr>
          <p:cNvPr id="19" name="Text Placeholder 19">
            <a:extLst>
              <a:ext uri="{FF2B5EF4-FFF2-40B4-BE49-F238E27FC236}">
                <a16:creationId xmlns:a16="http://schemas.microsoft.com/office/drawing/2014/main" id="{13DD4BD6-1D17-7244-84C1-417F1DB3837C}"/>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a:t>
            </a:r>
            <a:br>
              <a:rPr lang="en-US" dirty="0"/>
            </a:br>
            <a:br>
              <a:rPr lang="en-US" dirty="0"/>
            </a:br>
            <a:r>
              <a:rPr lang="en-US" dirty="0"/>
              <a:t>To learn more about (XXXXXXX Topic), go to (website address) </a:t>
            </a:r>
          </a:p>
        </p:txBody>
      </p:sp>
      <p:sp>
        <p:nvSpPr>
          <p:cNvPr id="20" name="Text Placeholder 13">
            <a:extLst>
              <a:ext uri="{FF2B5EF4-FFF2-40B4-BE49-F238E27FC236}">
                <a16:creationId xmlns:a16="http://schemas.microsoft.com/office/drawing/2014/main" id="{1684EFD3-A19A-6842-B732-5B088477FE36}"/>
              </a:ext>
            </a:extLst>
          </p:cNvPr>
          <p:cNvSpPr>
            <a:spLocks noGrp="1"/>
          </p:cNvSpPr>
          <p:nvPr>
            <p:ph type="body" sz="quarter" idx="24" hasCustomPrompt="1"/>
          </p:nvPr>
        </p:nvSpPr>
        <p:spPr>
          <a:xfrm>
            <a:off x="234461" y="7089154"/>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21" name="Text Placeholder 19">
            <a:extLst>
              <a:ext uri="{FF2B5EF4-FFF2-40B4-BE49-F238E27FC236}">
                <a16:creationId xmlns:a16="http://schemas.microsoft.com/office/drawing/2014/main" id="{E9AABDAD-3A32-2046-AAF6-BBE3AA563A57}"/>
              </a:ext>
            </a:extLst>
          </p:cNvPr>
          <p:cNvSpPr>
            <a:spLocks noGrp="1"/>
          </p:cNvSpPr>
          <p:nvPr>
            <p:ph type="body" sz="quarter" idx="26" hasCustomPrompt="1"/>
          </p:nvPr>
        </p:nvSpPr>
        <p:spPr>
          <a:xfrm>
            <a:off x="3182112" y="7570096"/>
            <a:ext cx="4352321" cy="2093139"/>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a:t>
            </a:r>
            <a:br>
              <a:rPr lang="en-US" dirty="0"/>
            </a:br>
            <a:br>
              <a:rPr lang="en-US" dirty="0"/>
            </a:br>
            <a:r>
              <a:rPr lang="en-US" dirty="0"/>
              <a:t>To learn more about (XXXXXXX Topic), go to (website address) </a:t>
            </a:r>
          </a:p>
        </p:txBody>
      </p:sp>
      <p:sp>
        <p:nvSpPr>
          <p:cNvPr id="23" name="Picture Placeholder 17">
            <a:extLst>
              <a:ext uri="{FF2B5EF4-FFF2-40B4-BE49-F238E27FC236}">
                <a16:creationId xmlns:a16="http://schemas.microsoft.com/office/drawing/2014/main" id="{457F6C81-232D-1244-9933-81E7885A16D5}"/>
              </a:ext>
            </a:extLst>
          </p:cNvPr>
          <p:cNvSpPr>
            <a:spLocks noGrp="1"/>
          </p:cNvSpPr>
          <p:nvPr>
            <p:ph type="pic" sz="quarter" idx="28" hasCustomPrompt="1"/>
          </p:nvPr>
        </p:nvSpPr>
        <p:spPr>
          <a:xfrm>
            <a:off x="233973" y="7542850"/>
            <a:ext cx="2810033" cy="2120385"/>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24" name="TextBox 23">
            <a:extLst>
              <a:ext uri="{FF2B5EF4-FFF2-40B4-BE49-F238E27FC236}">
                <a16:creationId xmlns:a16="http://schemas.microsoft.com/office/drawing/2014/main" id="{E0F75D9E-A8FD-9241-9EC0-0FA42B49FA34}"/>
              </a:ext>
            </a:extLst>
          </p:cNvPr>
          <p:cNvSpPr txBox="1"/>
          <p:nvPr userDrawn="1"/>
        </p:nvSpPr>
        <p:spPr>
          <a:xfrm>
            <a:off x="664078" y="901963"/>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COUNTY 4-H NEWS</a:t>
            </a:r>
          </a:p>
        </p:txBody>
      </p:sp>
    </p:spTree>
    <p:extLst>
      <p:ext uri="{BB962C8B-B14F-4D97-AF65-F5344CB8AC3E}">
        <p14:creationId xmlns:p14="http://schemas.microsoft.com/office/powerpoint/2010/main" val="162797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0520CF-7EE4-8099-D963-FD45914AAA62}"/>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5F4BFECA-5367-254F-ADC2-ED363F970E29}"/>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53859E-6103-954F-919B-BAB667F10836}"/>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ED9C493E-DA03-A04F-9D4C-B850C3C351F6}"/>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2557193-67BE-2E45-8AE9-12D45631C7FA}"/>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 Placeholder 13">
            <a:extLst>
              <a:ext uri="{FF2B5EF4-FFF2-40B4-BE49-F238E27FC236}">
                <a16:creationId xmlns:a16="http://schemas.microsoft.com/office/drawing/2014/main" id="{605784C8-F830-334C-936A-E467742498AA}"/>
              </a:ext>
            </a:extLst>
          </p:cNvPr>
          <p:cNvSpPr>
            <a:spLocks noGrp="1"/>
          </p:cNvSpPr>
          <p:nvPr>
            <p:ph type="body" sz="quarter" idx="13" hasCustomPrompt="1"/>
          </p:nvPr>
        </p:nvSpPr>
        <p:spPr>
          <a:xfrm>
            <a:off x="3170645" y="1702958"/>
            <a:ext cx="4318240" cy="294057"/>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12" name="Text Placeholder 19">
            <a:extLst>
              <a:ext uri="{FF2B5EF4-FFF2-40B4-BE49-F238E27FC236}">
                <a16:creationId xmlns:a16="http://schemas.microsoft.com/office/drawing/2014/main" id="{39E75AE8-68DF-994A-B59A-C6E91DF7EDB8}"/>
              </a:ext>
            </a:extLst>
          </p:cNvPr>
          <p:cNvSpPr>
            <a:spLocks noGrp="1"/>
          </p:cNvSpPr>
          <p:nvPr>
            <p:ph type="body" sz="quarter" idx="20" hasCustomPrompt="1"/>
          </p:nvPr>
        </p:nvSpPr>
        <p:spPr>
          <a:xfrm>
            <a:off x="3170158" y="2126645"/>
            <a:ext cx="4318728"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3" name="Text Placeholder 13">
            <a:extLst>
              <a:ext uri="{FF2B5EF4-FFF2-40B4-BE49-F238E27FC236}">
                <a16:creationId xmlns:a16="http://schemas.microsoft.com/office/drawing/2014/main" id="{7E340405-4D40-5642-9B54-7D00A13D0B52}"/>
              </a:ext>
            </a:extLst>
          </p:cNvPr>
          <p:cNvSpPr>
            <a:spLocks noGrp="1"/>
          </p:cNvSpPr>
          <p:nvPr>
            <p:ph type="body" sz="quarter" idx="21" hasCustomPrompt="1"/>
          </p:nvPr>
        </p:nvSpPr>
        <p:spPr>
          <a:xfrm>
            <a:off x="3170645" y="4409086"/>
            <a:ext cx="4318240" cy="237865"/>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NEWS ARTICLE HEADLINE</a:t>
            </a:r>
          </a:p>
        </p:txBody>
      </p:sp>
      <p:sp>
        <p:nvSpPr>
          <p:cNvPr id="14" name="Text Placeholder 19">
            <a:extLst>
              <a:ext uri="{FF2B5EF4-FFF2-40B4-BE49-F238E27FC236}">
                <a16:creationId xmlns:a16="http://schemas.microsoft.com/office/drawing/2014/main" id="{E37E7604-22E0-DD49-90D2-75DAB2AFF10A}"/>
              </a:ext>
            </a:extLst>
          </p:cNvPr>
          <p:cNvSpPr>
            <a:spLocks noGrp="1"/>
          </p:cNvSpPr>
          <p:nvPr>
            <p:ph type="body" sz="quarter" idx="23" hasCustomPrompt="1"/>
          </p:nvPr>
        </p:nvSpPr>
        <p:spPr>
          <a:xfrm>
            <a:off x="3186106" y="4788987"/>
            <a:ext cx="4302779" cy="2120385"/>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9" name="TextBox 18">
            <a:extLst>
              <a:ext uri="{FF2B5EF4-FFF2-40B4-BE49-F238E27FC236}">
                <a16:creationId xmlns:a16="http://schemas.microsoft.com/office/drawing/2014/main" id="{0A2F7157-1510-4A43-B1EF-36404D4FF5D0}"/>
              </a:ext>
            </a:extLst>
          </p:cNvPr>
          <p:cNvSpPr txBox="1"/>
          <p:nvPr userDrawn="1"/>
        </p:nvSpPr>
        <p:spPr>
          <a:xfrm>
            <a:off x="-5662379" y="885921"/>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NEWS TOPIC AREA</a:t>
            </a:r>
          </a:p>
        </p:txBody>
      </p:sp>
      <p:sp>
        <p:nvSpPr>
          <p:cNvPr id="24" name="Rectangle 23">
            <a:extLst>
              <a:ext uri="{FF2B5EF4-FFF2-40B4-BE49-F238E27FC236}">
                <a16:creationId xmlns:a16="http://schemas.microsoft.com/office/drawing/2014/main" id="{4880A9E1-88AD-774E-AFBA-2B2BF0D9C69E}"/>
              </a:ext>
            </a:extLst>
          </p:cNvPr>
          <p:cNvSpPr/>
          <p:nvPr userDrawn="1"/>
        </p:nvSpPr>
        <p:spPr>
          <a:xfrm>
            <a:off x="233973" y="1663017"/>
            <a:ext cx="2847037" cy="524635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6DF3AE4-0011-6841-B7EB-2E77924234E6}"/>
              </a:ext>
            </a:extLst>
          </p:cNvPr>
          <p:cNvSpPr txBox="1"/>
          <p:nvPr userDrawn="1"/>
        </p:nvSpPr>
        <p:spPr>
          <a:xfrm>
            <a:off x="313245" y="1641686"/>
            <a:ext cx="2688492" cy="523220"/>
          </a:xfrm>
          <a:prstGeom prst="rect">
            <a:avLst/>
          </a:prstGeom>
          <a:noFill/>
        </p:spPr>
        <p:txBody>
          <a:bodyPr wrap="square" rtlCol="0">
            <a:spAutoFit/>
          </a:bodyPr>
          <a:lstStyle/>
          <a:p>
            <a:r>
              <a:rPr lang="en-US" sz="2800" b="1" i="0" dirty="0">
                <a:solidFill>
                  <a:schemeClr val="bg1"/>
                </a:solidFill>
                <a:effectLst>
                  <a:outerShdw blurRad="38100" dist="38100" dir="2700000" algn="tl">
                    <a:srgbClr val="000000">
                      <a:alpha val="43137"/>
                    </a:srgbClr>
                  </a:outerShdw>
                </a:effectLst>
                <a:latin typeface="Liberator Medium" panose="02000000000000000000" pitchFamily="2" charset="0"/>
                <a:cs typeface="Arial Narrow" panose="020B0604020202020204" pitchFamily="34" charset="0"/>
              </a:rPr>
              <a:t>WELCOME…</a:t>
            </a:r>
          </a:p>
        </p:txBody>
      </p:sp>
      <p:sp>
        <p:nvSpPr>
          <p:cNvPr id="27" name="Content Placeholder 4">
            <a:extLst>
              <a:ext uri="{FF2B5EF4-FFF2-40B4-BE49-F238E27FC236}">
                <a16:creationId xmlns:a16="http://schemas.microsoft.com/office/drawing/2014/main" id="{3C6FDC02-5895-DA4D-8B5C-3E69CD5676F1}"/>
              </a:ext>
            </a:extLst>
          </p:cNvPr>
          <p:cNvSpPr>
            <a:spLocks noGrp="1"/>
          </p:cNvSpPr>
          <p:nvPr>
            <p:ph sz="quarter" idx="28" hasCustomPrompt="1"/>
          </p:nvPr>
        </p:nvSpPr>
        <p:spPr>
          <a:xfrm>
            <a:off x="447513" y="2883604"/>
            <a:ext cx="2509104" cy="2095654"/>
          </a:xfrm>
        </p:spPr>
        <p:txBody>
          <a:bodyPr>
            <a:normAutofit/>
          </a:bodyPr>
          <a:lstStyle>
            <a:lvl1pPr marL="285750" marR="0" indent="-285750" algn="l" defTabSz="777240" rtl="0" eaLnBrk="1" fontAlgn="auto" latinLnBrk="0" hangingPunct="1">
              <a:lnSpc>
                <a:spcPct val="90000"/>
              </a:lnSpc>
              <a:spcBef>
                <a:spcPts val="850"/>
              </a:spcBef>
              <a:spcAft>
                <a:spcPts val="0"/>
              </a:spcAft>
              <a:buClrTx/>
              <a:buSzTx/>
              <a:buFont typeface="Wingdings" pitchFamily="2" charset="2"/>
              <a:buChar char="§"/>
              <a:tabLst/>
              <a:defRPr sz="1400" b="0" i="0">
                <a:solidFill>
                  <a:schemeClr val="bg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marL="285750" marR="0" lvl="0" indent="-285750" algn="l" defTabSz="777240" rtl="0" eaLnBrk="1" fontAlgn="auto" latinLnBrk="0" hangingPunct="1">
              <a:lnSpc>
                <a:spcPct val="90000"/>
              </a:lnSpc>
              <a:spcBef>
                <a:spcPts val="850"/>
              </a:spcBef>
              <a:spcAft>
                <a:spcPts val="0"/>
              </a:spcAft>
              <a:buClrTx/>
              <a:buSzTx/>
              <a:buFont typeface="Wingdings" pitchFamily="2" charset="2"/>
              <a:buChar char="§"/>
              <a:tabLst/>
              <a:defRPr/>
            </a:pPr>
            <a:r>
              <a:rPr lang="en-US" dirty="0"/>
              <a:t>Name, Title, Club</a:t>
            </a:r>
          </a:p>
          <a:p>
            <a:pPr lvl="0"/>
            <a:endParaRPr lang="en-US" dirty="0"/>
          </a:p>
          <a:p>
            <a:pPr lvl="0"/>
            <a:endParaRPr lang="en-US" dirty="0"/>
          </a:p>
        </p:txBody>
      </p:sp>
      <p:sp>
        <p:nvSpPr>
          <p:cNvPr id="29" name="Text Placeholder 28">
            <a:extLst>
              <a:ext uri="{FF2B5EF4-FFF2-40B4-BE49-F238E27FC236}">
                <a16:creationId xmlns:a16="http://schemas.microsoft.com/office/drawing/2014/main" id="{8649B58F-06ED-2E4E-8A79-472A3001BE57}"/>
              </a:ext>
            </a:extLst>
          </p:cNvPr>
          <p:cNvSpPr>
            <a:spLocks noGrp="1"/>
          </p:cNvSpPr>
          <p:nvPr>
            <p:ph type="body" sz="quarter" idx="29" hasCustomPrompt="1"/>
          </p:nvPr>
        </p:nvSpPr>
        <p:spPr>
          <a:xfrm>
            <a:off x="402394" y="2187497"/>
            <a:ext cx="2599343" cy="331114"/>
          </a:xfrm>
        </p:spPr>
        <p:txBody>
          <a:bodyPr>
            <a:noAutofit/>
          </a:bodyPr>
          <a:lstStyle>
            <a:lvl1pPr marL="0" indent="0">
              <a:buNone/>
              <a:defRPr sz="1600" b="1">
                <a:solidFill>
                  <a:schemeClr val="bg1"/>
                </a:solidFill>
              </a:defRPr>
            </a:lvl1pPr>
            <a:lvl2pPr marL="388620" indent="0">
              <a:buNone/>
              <a:defRPr sz="2000">
                <a:solidFill>
                  <a:schemeClr val="bg1"/>
                </a:solidFill>
              </a:defRPr>
            </a:lvl2pPr>
            <a:lvl3pPr marL="777240" indent="0">
              <a:buNone/>
              <a:defRPr sz="1600">
                <a:solidFill>
                  <a:schemeClr val="bg1"/>
                </a:solidFill>
              </a:defRPr>
            </a:lvl3pPr>
            <a:lvl4pPr marL="1165860" indent="0">
              <a:buNone/>
              <a:defRPr sz="1400">
                <a:solidFill>
                  <a:schemeClr val="bg1"/>
                </a:solidFill>
              </a:defRPr>
            </a:lvl4pPr>
            <a:lvl5pPr marL="1554480" indent="0">
              <a:buNone/>
              <a:defRPr sz="1400">
                <a:solidFill>
                  <a:schemeClr val="bg1"/>
                </a:solidFill>
              </a:defRPr>
            </a:lvl5pPr>
          </a:lstStyle>
          <a:p>
            <a:pPr lvl="0"/>
            <a:r>
              <a:rPr lang="en-US" dirty="0"/>
              <a:t>New 4-H Leaders of XXXX:</a:t>
            </a:r>
          </a:p>
        </p:txBody>
      </p:sp>
      <p:pic>
        <p:nvPicPr>
          <p:cNvPr id="31" name="Picture 30">
            <a:extLst>
              <a:ext uri="{FF2B5EF4-FFF2-40B4-BE49-F238E27FC236}">
                <a16:creationId xmlns:a16="http://schemas.microsoft.com/office/drawing/2014/main" id="{C0EAA13C-0382-E244-A8A6-8C17BEFA9B38}"/>
              </a:ext>
            </a:extLst>
          </p:cNvPr>
          <p:cNvPicPr>
            <a:picLocks noChangeAspect="1"/>
          </p:cNvPicPr>
          <p:nvPr userDrawn="1"/>
        </p:nvPicPr>
        <p:blipFill>
          <a:blip r:embed="rId5"/>
          <a:srcRect/>
          <a:stretch/>
        </p:blipFill>
        <p:spPr>
          <a:xfrm>
            <a:off x="534351" y="6013496"/>
            <a:ext cx="2222767" cy="764266"/>
          </a:xfrm>
          <a:prstGeom prst="rect">
            <a:avLst/>
          </a:prstGeom>
        </p:spPr>
      </p:pic>
      <p:pic>
        <p:nvPicPr>
          <p:cNvPr id="3" name="Picture 2">
            <a:extLst>
              <a:ext uri="{FF2B5EF4-FFF2-40B4-BE49-F238E27FC236}">
                <a16:creationId xmlns:a16="http://schemas.microsoft.com/office/drawing/2014/main" id="{A3803B21-FFE0-0748-8DDC-106E3B2AE816}"/>
              </a:ext>
            </a:extLst>
          </p:cNvPr>
          <p:cNvPicPr>
            <a:picLocks noChangeAspect="1"/>
          </p:cNvPicPr>
          <p:nvPr userDrawn="1"/>
        </p:nvPicPr>
        <p:blipFill>
          <a:blip r:embed="rId6"/>
          <a:srcRect/>
          <a:stretch/>
        </p:blipFill>
        <p:spPr>
          <a:xfrm>
            <a:off x="233973" y="7051408"/>
            <a:ext cx="7254912" cy="2696947"/>
          </a:xfrm>
          <a:prstGeom prst="rect">
            <a:avLst/>
          </a:prstGeom>
        </p:spPr>
      </p:pic>
      <p:sp>
        <p:nvSpPr>
          <p:cNvPr id="4" name="Content Placeholder 3">
            <a:extLst>
              <a:ext uri="{FF2B5EF4-FFF2-40B4-BE49-F238E27FC236}">
                <a16:creationId xmlns:a16="http://schemas.microsoft.com/office/drawing/2014/main" id="{AE5720E7-BFBB-8013-BC7B-D2B657B1F80E}"/>
              </a:ext>
            </a:extLst>
          </p:cNvPr>
          <p:cNvSpPr>
            <a:spLocks noGrp="1"/>
          </p:cNvSpPr>
          <p:nvPr>
            <p:ph sz="quarter" idx="30" hasCustomPrompt="1"/>
          </p:nvPr>
        </p:nvSpPr>
        <p:spPr>
          <a:xfrm>
            <a:off x="629587" y="1025525"/>
            <a:ext cx="5591123" cy="531813"/>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dirty="0"/>
              <a:t>SAMPLE HEADING AREA</a:t>
            </a:r>
          </a:p>
        </p:txBody>
      </p:sp>
    </p:spTree>
    <p:extLst>
      <p:ext uri="{BB962C8B-B14F-4D97-AF65-F5344CB8AC3E}">
        <p14:creationId xmlns:p14="http://schemas.microsoft.com/office/powerpoint/2010/main" val="78323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4A4E75-9A6E-3EFB-2481-EA77C0A3C184}"/>
              </a:ext>
            </a:extLst>
          </p:cNvPr>
          <p:cNvPicPr>
            <a:picLocks noChangeAspect="1"/>
          </p:cNvPicPr>
          <p:nvPr userDrawn="1"/>
        </p:nvPicPr>
        <p:blipFill rotWithShape="1">
          <a:blip r:embed="rId2">
            <a:alphaModFix amt="20000"/>
          </a:blip>
          <a:srcRect l="24180" t="21642" r="5331" b="69886"/>
          <a:stretch/>
        </p:blipFill>
        <p:spPr>
          <a:xfrm>
            <a:off x="231924" y="776944"/>
            <a:ext cx="7254911" cy="780324"/>
          </a:xfrm>
          <a:prstGeom prst="rect">
            <a:avLst/>
          </a:prstGeom>
        </p:spPr>
      </p:pic>
      <p:sp>
        <p:nvSpPr>
          <p:cNvPr id="6" name="Rectangle 5">
            <a:extLst>
              <a:ext uri="{FF2B5EF4-FFF2-40B4-BE49-F238E27FC236}">
                <a16:creationId xmlns:a16="http://schemas.microsoft.com/office/drawing/2014/main" id="{76BCC787-E2EF-774F-BD2D-9BF224D6778D}"/>
              </a:ext>
            </a:extLst>
          </p:cNvPr>
          <p:cNvSpPr/>
          <p:nvPr userDrawn="1"/>
        </p:nvSpPr>
        <p:spPr>
          <a:xfrm>
            <a:off x="234462" y="269629"/>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A600ED-12DE-FF4D-BF0B-F31F8AB670E7}"/>
              </a:ext>
            </a:extLst>
          </p:cNvPr>
          <p:cNvPicPr>
            <a:picLocks noChangeAspect="1"/>
          </p:cNvPicPr>
          <p:nvPr userDrawn="1"/>
        </p:nvPicPr>
        <p:blipFill>
          <a:blip r:embed="rId3"/>
          <a:stretch>
            <a:fillRect/>
          </a:stretch>
        </p:blipFill>
        <p:spPr>
          <a:xfrm>
            <a:off x="6995160" y="410156"/>
            <a:ext cx="242888" cy="283369"/>
          </a:xfrm>
          <a:prstGeom prst="rect">
            <a:avLst/>
          </a:prstGeom>
        </p:spPr>
      </p:pic>
      <p:sp>
        <p:nvSpPr>
          <p:cNvPr id="8" name="Triangle 7">
            <a:extLst>
              <a:ext uri="{FF2B5EF4-FFF2-40B4-BE49-F238E27FC236}">
                <a16:creationId xmlns:a16="http://schemas.microsoft.com/office/drawing/2014/main" id="{5E10C960-13D0-6B46-8910-739FEE992F1B}"/>
              </a:ext>
            </a:extLst>
          </p:cNvPr>
          <p:cNvSpPr/>
          <p:nvPr userDrawn="1"/>
        </p:nvSpPr>
        <p:spPr>
          <a:xfrm rot="10800000">
            <a:off x="534352" y="648687"/>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4C9FA8-D8E6-0C46-B2C2-79FBBE20E104}"/>
              </a:ext>
            </a:extLst>
          </p:cNvPr>
          <p:cNvPicPr>
            <a:picLocks noChangeAspect="1"/>
          </p:cNvPicPr>
          <p:nvPr userDrawn="1"/>
        </p:nvPicPr>
        <p:blipFill>
          <a:blip r:embed="rId4"/>
          <a:stretch>
            <a:fillRect/>
          </a:stretch>
        </p:blipFill>
        <p:spPr>
          <a:xfrm>
            <a:off x="459402" y="395165"/>
            <a:ext cx="2185988" cy="283369"/>
          </a:xfrm>
          <a:prstGeom prst="rect">
            <a:avLst/>
          </a:prstGeom>
        </p:spPr>
      </p:pic>
      <p:sp>
        <p:nvSpPr>
          <p:cNvPr id="10" name="TextBox 9">
            <a:extLst>
              <a:ext uri="{FF2B5EF4-FFF2-40B4-BE49-F238E27FC236}">
                <a16:creationId xmlns:a16="http://schemas.microsoft.com/office/drawing/2014/main" id="{8DCF8BD7-78BE-3044-9721-B9BE2B4B4F22}"/>
              </a:ext>
            </a:extLst>
          </p:cNvPr>
          <p:cNvSpPr txBox="1"/>
          <p:nvPr userDrawn="1"/>
        </p:nvSpPr>
        <p:spPr>
          <a:xfrm>
            <a:off x="-5131180" y="894976"/>
            <a:ext cx="4669536" cy="646331"/>
          </a:xfrm>
          <a:prstGeom prst="rect">
            <a:avLst/>
          </a:prstGeom>
          <a:noFill/>
        </p:spPr>
        <p:txBody>
          <a:bodyPr wrap="square" rtlCol="0">
            <a:spAutoFit/>
          </a:bodyPr>
          <a:lstStyle/>
          <a:p>
            <a:r>
              <a:rPr lang="en-US" sz="3600" b="1" i="0" dirty="0">
                <a:solidFill>
                  <a:srgbClr val="004432"/>
                </a:solidFill>
                <a:effectLst>
                  <a:outerShdw blurRad="38100" dist="38100" dir="2700000" algn="tl">
                    <a:srgbClr val="000000">
                      <a:alpha val="43137"/>
                    </a:srgbClr>
                  </a:outerShdw>
                </a:effectLst>
                <a:latin typeface="Liberator Heavy" panose="02000000000000000000" pitchFamily="2" charset="0"/>
              </a:rPr>
              <a:t>TOPIC AREA</a:t>
            </a:r>
          </a:p>
        </p:txBody>
      </p:sp>
      <p:sp>
        <p:nvSpPr>
          <p:cNvPr id="11" name="Text Placeholder 13">
            <a:extLst>
              <a:ext uri="{FF2B5EF4-FFF2-40B4-BE49-F238E27FC236}">
                <a16:creationId xmlns:a16="http://schemas.microsoft.com/office/drawing/2014/main" id="{F858B10D-3028-A74D-A543-F056A6B85DC8}"/>
              </a:ext>
            </a:extLst>
          </p:cNvPr>
          <p:cNvSpPr>
            <a:spLocks noGrp="1"/>
          </p:cNvSpPr>
          <p:nvPr>
            <p:ph type="body" sz="quarter" idx="13" hasCustomPrompt="1"/>
          </p:nvPr>
        </p:nvSpPr>
        <p:spPr>
          <a:xfrm>
            <a:off x="234461" y="1656124"/>
            <a:ext cx="7254424" cy="319949"/>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12" name="Picture Placeholder 17">
            <a:extLst>
              <a:ext uri="{FF2B5EF4-FFF2-40B4-BE49-F238E27FC236}">
                <a16:creationId xmlns:a16="http://schemas.microsoft.com/office/drawing/2014/main" id="{B7FAC4B8-0EDC-B24E-AD0E-F9C7DD6F4B12}"/>
              </a:ext>
            </a:extLst>
          </p:cNvPr>
          <p:cNvSpPr>
            <a:spLocks noGrp="1"/>
          </p:cNvSpPr>
          <p:nvPr>
            <p:ph type="pic" sz="quarter" idx="19" hasCustomPrompt="1"/>
          </p:nvPr>
        </p:nvSpPr>
        <p:spPr>
          <a:xfrm>
            <a:off x="237966" y="2072512"/>
            <a:ext cx="2810033" cy="2664367"/>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4" name="Text Placeholder 13">
            <a:extLst>
              <a:ext uri="{FF2B5EF4-FFF2-40B4-BE49-F238E27FC236}">
                <a16:creationId xmlns:a16="http://schemas.microsoft.com/office/drawing/2014/main" id="{B6AE6ED3-DCE1-2449-8799-F2DE84C9120E}"/>
              </a:ext>
            </a:extLst>
          </p:cNvPr>
          <p:cNvSpPr>
            <a:spLocks noGrp="1"/>
          </p:cNvSpPr>
          <p:nvPr>
            <p:ph type="body" sz="quarter" idx="21" hasCustomPrompt="1"/>
          </p:nvPr>
        </p:nvSpPr>
        <p:spPr>
          <a:xfrm>
            <a:off x="234461" y="4832767"/>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15" name="Text Placeholder 19">
            <a:extLst>
              <a:ext uri="{FF2B5EF4-FFF2-40B4-BE49-F238E27FC236}">
                <a16:creationId xmlns:a16="http://schemas.microsoft.com/office/drawing/2014/main" id="{E170A9D8-ABB2-A84B-BE7E-218D660F83A6}"/>
              </a:ext>
            </a:extLst>
          </p:cNvPr>
          <p:cNvSpPr>
            <a:spLocks noGrp="1"/>
          </p:cNvSpPr>
          <p:nvPr>
            <p:ph type="body" sz="quarter" idx="23" hasCustomPrompt="1"/>
          </p:nvPr>
        </p:nvSpPr>
        <p:spPr>
          <a:xfrm>
            <a:off x="280010" y="5273026"/>
            <a:ext cx="7254424" cy="1598319"/>
          </a:xfrm>
        </p:spPr>
        <p:txBody>
          <a:bodyPr>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6" name="Text Placeholder 13">
            <a:extLst>
              <a:ext uri="{FF2B5EF4-FFF2-40B4-BE49-F238E27FC236}">
                <a16:creationId xmlns:a16="http://schemas.microsoft.com/office/drawing/2014/main" id="{E4F490C9-6861-9547-BB0C-A6D1F3001F86}"/>
              </a:ext>
            </a:extLst>
          </p:cNvPr>
          <p:cNvSpPr>
            <a:spLocks noGrp="1"/>
          </p:cNvSpPr>
          <p:nvPr>
            <p:ph type="body" sz="quarter" idx="24" hasCustomPrompt="1"/>
          </p:nvPr>
        </p:nvSpPr>
        <p:spPr>
          <a:xfrm>
            <a:off x="234461" y="7020156"/>
            <a:ext cx="7254424" cy="344371"/>
          </a:xfrm>
        </p:spPr>
        <p:txBody>
          <a:bodyPr>
            <a:noAutofit/>
          </a:bodyPr>
          <a:lstStyle>
            <a:lvl1pPr marL="0" indent="0">
              <a:buNone/>
              <a:defRPr sz="1800" b="1" i="0">
                <a:solidFill>
                  <a:srgbClr val="008208"/>
                </a:solidFill>
                <a:latin typeface="Arial Narrow" panose="020B0604020202020204" pitchFamily="34" charset="0"/>
                <a:cs typeface="Arial Narrow" panose="020B0604020202020204" pitchFamily="34" charset="0"/>
              </a:defRPr>
            </a:lvl1pPr>
          </a:lstStyle>
          <a:p>
            <a:pPr lvl="0"/>
            <a:r>
              <a:rPr lang="en-US" dirty="0"/>
              <a:t>ARTICLE HEADLINE</a:t>
            </a:r>
          </a:p>
        </p:txBody>
      </p:sp>
      <p:sp>
        <p:nvSpPr>
          <p:cNvPr id="22" name="Picture Placeholder 17">
            <a:extLst>
              <a:ext uri="{FF2B5EF4-FFF2-40B4-BE49-F238E27FC236}">
                <a16:creationId xmlns:a16="http://schemas.microsoft.com/office/drawing/2014/main" id="{272CD0D9-1CEF-2743-B21C-FD47228AC984}"/>
              </a:ext>
            </a:extLst>
          </p:cNvPr>
          <p:cNvSpPr>
            <a:spLocks noGrp="1"/>
          </p:cNvSpPr>
          <p:nvPr>
            <p:ph type="pic" sz="quarter" idx="28" hasCustomPrompt="1"/>
          </p:nvPr>
        </p:nvSpPr>
        <p:spPr>
          <a:xfrm>
            <a:off x="5833032" y="7547661"/>
            <a:ext cx="1655853" cy="2100584"/>
          </a:xfrm>
        </p:spPr>
        <p:txBody>
          <a:bodyPr wrap="square" lIns="91440">
            <a:normAutofit/>
          </a:bodyPr>
          <a:lstStyle>
            <a:lvl1pPr marL="0" indent="0">
              <a:buNone/>
              <a:defRPr sz="1800">
                <a:latin typeface="Arial" panose="020B0604020202020204" pitchFamily="34" charset="0"/>
                <a:cs typeface="Arial" panose="020B0604020202020204" pitchFamily="34" charset="0"/>
              </a:defRPr>
            </a:lvl1pPr>
          </a:lstStyle>
          <a:p>
            <a:r>
              <a:rPr lang="en-US" dirty="0"/>
              <a:t>Insert photo here</a:t>
            </a:r>
          </a:p>
        </p:txBody>
      </p:sp>
      <p:sp>
        <p:nvSpPr>
          <p:cNvPr id="18" name="Text Placeholder 19">
            <a:extLst>
              <a:ext uri="{FF2B5EF4-FFF2-40B4-BE49-F238E27FC236}">
                <a16:creationId xmlns:a16="http://schemas.microsoft.com/office/drawing/2014/main" id="{A227A2D1-CA06-D944-90FF-5BCB02FBDF1E}"/>
              </a:ext>
            </a:extLst>
          </p:cNvPr>
          <p:cNvSpPr>
            <a:spLocks noGrp="1"/>
          </p:cNvSpPr>
          <p:nvPr>
            <p:ph type="body" sz="quarter" idx="30" hasCustomPrompt="1"/>
          </p:nvPr>
        </p:nvSpPr>
        <p:spPr>
          <a:xfrm>
            <a:off x="3182224" y="2063007"/>
            <a:ext cx="4302779" cy="2664367"/>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19" name="Text Placeholder 19">
            <a:extLst>
              <a:ext uri="{FF2B5EF4-FFF2-40B4-BE49-F238E27FC236}">
                <a16:creationId xmlns:a16="http://schemas.microsoft.com/office/drawing/2014/main" id="{3924FD86-5E81-C247-9A2D-32698327C4A1}"/>
              </a:ext>
            </a:extLst>
          </p:cNvPr>
          <p:cNvSpPr>
            <a:spLocks noGrp="1"/>
          </p:cNvSpPr>
          <p:nvPr>
            <p:ph type="body" sz="quarter" idx="31" hasCustomPrompt="1"/>
          </p:nvPr>
        </p:nvSpPr>
        <p:spPr>
          <a:xfrm>
            <a:off x="233973" y="7483258"/>
            <a:ext cx="5447299" cy="2305514"/>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a:solidFill>
                  <a:schemeClr val="tx1"/>
                </a:solidFill>
                <a:latin typeface="Arial Narrow" panose="020B0604020202020204" pitchFamily="34" charset="0"/>
                <a:cs typeface="Arial Narrow" panose="020B0604020202020204" pitchFamily="34" charset="0"/>
              </a:defRPr>
            </a:lvl1pPr>
            <a:lvl2pPr marL="388620" indent="0">
              <a:buNone/>
              <a:defRPr sz="1100" b="0" i="0">
                <a:latin typeface="Arial Narrow" panose="020B0604020202020204" pitchFamily="34" charset="0"/>
                <a:cs typeface="Arial Narrow" panose="020B0604020202020204" pitchFamily="34" charset="0"/>
              </a:defRPr>
            </a:lvl2pPr>
            <a:lvl3pPr marL="777240" indent="0">
              <a:buNone/>
              <a:defRPr sz="1100" b="0" i="0">
                <a:latin typeface="Arial Narrow" panose="020B0604020202020204" pitchFamily="34" charset="0"/>
                <a:cs typeface="Arial Narrow" panose="020B0604020202020204" pitchFamily="34" charset="0"/>
              </a:defRPr>
            </a:lvl3pPr>
            <a:lvl4pPr marL="1165860" indent="0">
              <a:buNone/>
              <a:defRPr sz="1100" b="0" i="0">
                <a:latin typeface="Arial Narrow" panose="020B0604020202020204" pitchFamily="34" charset="0"/>
                <a:cs typeface="Arial Narrow" panose="020B0604020202020204" pitchFamily="34" charset="0"/>
              </a:defRPr>
            </a:lvl4pPr>
            <a:lvl5pPr marL="1554480" indent="0">
              <a:buNone/>
              <a:defRPr sz="1100" b="0" i="0">
                <a:latin typeface="Arial Narrow" panose="020B0604020202020204" pitchFamily="34" charset="0"/>
                <a:cs typeface="Arial Narrow" panose="020B0604020202020204" pitchFamily="34" charset="0"/>
              </a:defRPr>
            </a:lvl5p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Text goes here. Text goes here. Text goes here. Text goes here. . Text goes here. Text goes here. Text goes here. Text goes here. Text goes here. Text goes here. Text goes here. Text goes here. Text goes here. Text goes here. Text goes here. Text goes here. Text goes here. Text goes here. Text goes here. Text goes here. Text goes here. Text goes here. </a:t>
            </a:r>
          </a:p>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lang="en-US" dirty="0"/>
              <a:t>To learn more about (XXXXXXX Topic), go to (website address) </a:t>
            </a:r>
          </a:p>
        </p:txBody>
      </p:sp>
      <p:sp>
        <p:nvSpPr>
          <p:cNvPr id="3" name="Content Placeholder 2">
            <a:extLst>
              <a:ext uri="{FF2B5EF4-FFF2-40B4-BE49-F238E27FC236}">
                <a16:creationId xmlns:a16="http://schemas.microsoft.com/office/drawing/2014/main" id="{2358D2DA-5129-4688-CAF1-DB24511B31E1}"/>
              </a:ext>
            </a:extLst>
          </p:cNvPr>
          <p:cNvSpPr>
            <a:spLocks noGrp="1"/>
          </p:cNvSpPr>
          <p:nvPr>
            <p:ph sz="quarter" idx="32" hasCustomPrompt="1"/>
          </p:nvPr>
        </p:nvSpPr>
        <p:spPr>
          <a:xfrm>
            <a:off x="644577" y="1025525"/>
            <a:ext cx="5726061" cy="515938"/>
          </a:xfrm>
        </p:spPr>
        <p:txBody>
          <a:bodyPr>
            <a:noAutofit/>
          </a:bodyPr>
          <a:lstStyle>
            <a:lvl1pPr marL="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1pPr>
            <a:lvl2pPr marL="38862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2pPr>
            <a:lvl3pPr marL="77724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3pPr>
            <a:lvl4pPr marL="116586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4pPr>
            <a:lvl5pPr marL="1554480" indent="0">
              <a:buNone/>
              <a:defRPr sz="3600" b="1" i="0">
                <a:solidFill>
                  <a:srgbClr val="004432"/>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defRPr>
            </a:lvl5pPr>
          </a:lstStyle>
          <a:p>
            <a:pPr lvl="0"/>
            <a:r>
              <a:rPr lang="en-US" dirty="0"/>
              <a:t>SAMPLE HEADING AREA</a:t>
            </a:r>
          </a:p>
        </p:txBody>
      </p:sp>
    </p:spTree>
    <p:extLst>
      <p:ext uri="{BB962C8B-B14F-4D97-AF65-F5344CB8AC3E}">
        <p14:creationId xmlns:p14="http://schemas.microsoft.com/office/powerpoint/2010/main" val="386329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88FA28-CE3D-F844-C811-9AE51D34E7C9}"/>
              </a:ext>
            </a:extLst>
          </p:cNvPr>
          <p:cNvPicPr>
            <a:picLocks noChangeAspect="1"/>
          </p:cNvPicPr>
          <p:nvPr userDrawn="1"/>
        </p:nvPicPr>
        <p:blipFill rotWithShape="1">
          <a:blip r:embed="rId2">
            <a:alphaModFix amt="20000"/>
          </a:blip>
          <a:srcRect l="19105" t="22080" r="9341" b="34394"/>
          <a:stretch/>
        </p:blipFill>
        <p:spPr>
          <a:xfrm>
            <a:off x="206801" y="5254967"/>
            <a:ext cx="7266837" cy="4555446"/>
          </a:xfrm>
          <a:prstGeom prst="rect">
            <a:avLst/>
          </a:prstGeom>
        </p:spPr>
      </p:pic>
      <p:sp>
        <p:nvSpPr>
          <p:cNvPr id="9" name="Content Placeholder 4">
            <a:extLst>
              <a:ext uri="{FF2B5EF4-FFF2-40B4-BE49-F238E27FC236}">
                <a16:creationId xmlns:a16="http://schemas.microsoft.com/office/drawing/2014/main" id="{B750068D-4540-8440-B96E-DDBB60E0FACF}"/>
              </a:ext>
            </a:extLst>
          </p:cNvPr>
          <p:cNvSpPr>
            <a:spLocks noGrp="1"/>
          </p:cNvSpPr>
          <p:nvPr>
            <p:ph sz="quarter" idx="19" hasCustomPrompt="1"/>
          </p:nvPr>
        </p:nvSpPr>
        <p:spPr>
          <a:xfrm>
            <a:off x="359509" y="255464"/>
            <a:ext cx="2509104" cy="1912003"/>
          </a:xfrm>
        </p:spPr>
        <p:txBody>
          <a:bodyPr>
            <a:noAutofit/>
          </a:bodyPr>
          <a:lstStyle>
            <a:lvl1pPr marL="0" indent="0" algn="l">
              <a:buNone/>
              <a:defRPr sz="1800" b="1" i="0">
                <a:solidFill>
                  <a:schemeClr val="tx1"/>
                </a:solidFill>
                <a:latin typeface="Arial Narrow" panose="020B0604020202020204" pitchFamily="34" charset="0"/>
                <a:cs typeface="Arial Narrow" panose="020B0604020202020204" pitchFamily="34" charset="0"/>
              </a:defRPr>
            </a:lvl1pPr>
            <a:lvl2pPr marL="388620" indent="0" algn="l">
              <a:buNone/>
              <a:defRPr sz="1400" b="0" i="0">
                <a:solidFill>
                  <a:schemeClr val="bg1"/>
                </a:solidFill>
                <a:latin typeface="Arial Narrow" panose="020B0604020202020204" pitchFamily="34" charset="0"/>
                <a:cs typeface="Arial Narrow" panose="020B0604020202020204" pitchFamily="34" charset="0"/>
              </a:defRPr>
            </a:lvl2pPr>
            <a:lvl3pPr marL="777240" indent="0" algn="l">
              <a:buNone/>
              <a:defRPr sz="1400" b="0" i="0">
                <a:solidFill>
                  <a:schemeClr val="bg1"/>
                </a:solidFill>
                <a:latin typeface="Arial Narrow" panose="020B0604020202020204" pitchFamily="34" charset="0"/>
                <a:cs typeface="Arial Narrow" panose="020B0604020202020204" pitchFamily="34" charset="0"/>
              </a:defRPr>
            </a:lvl3pPr>
            <a:lvl4pPr marL="1165860" indent="0" algn="l">
              <a:buNone/>
              <a:defRPr sz="1400" b="0" i="0">
                <a:solidFill>
                  <a:schemeClr val="bg1"/>
                </a:solidFill>
                <a:latin typeface="Arial Narrow" panose="020B0604020202020204" pitchFamily="34" charset="0"/>
                <a:cs typeface="Arial Narrow" panose="020B0604020202020204" pitchFamily="34" charset="0"/>
              </a:defRPr>
            </a:lvl4pPr>
            <a:lvl5pPr marL="1554480" indent="0" algn="l">
              <a:buNone/>
              <a:defRPr sz="1400" b="0" i="0">
                <a:solidFill>
                  <a:schemeClr val="bg1"/>
                </a:solidFill>
                <a:latin typeface="Arial Narrow" panose="020B0604020202020204" pitchFamily="34" charset="0"/>
                <a:cs typeface="Arial Narrow" panose="020B0604020202020204" pitchFamily="34" charset="0"/>
              </a:defRPr>
            </a:lvl5pPr>
          </a:lstStyle>
          <a:p>
            <a:pPr lvl="0"/>
            <a:r>
              <a:rPr lang="en-US" dirty="0"/>
              <a:t>Mailing Panel</a:t>
            </a:r>
          </a:p>
          <a:p>
            <a:pPr lvl="0"/>
            <a:r>
              <a:rPr lang="en-US" dirty="0"/>
              <a:t>County Name</a:t>
            </a:r>
          </a:p>
          <a:p>
            <a:pPr lvl="0"/>
            <a:r>
              <a:rPr lang="en-US" dirty="0"/>
              <a:t>Address</a:t>
            </a:r>
          </a:p>
          <a:p>
            <a:pPr lvl="0"/>
            <a:r>
              <a:rPr lang="en-US" dirty="0"/>
              <a:t>City, State, Zip Code</a:t>
            </a:r>
          </a:p>
        </p:txBody>
      </p:sp>
      <p:sp>
        <p:nvSpPr>
          <p:cNvPr id="11" name="Rectangle 10">
            <a:extLst>
              <a:ext uri="{FF2B5EF4-FFF2-40B4-BE49-F238E27FC236}">
                <a16:creationId xmlns:a16="http://schemas.microsoft.com/office/drawing/2014/main" id="{9B117333-EB43-0547-8AEB-562AFBF5AFB3}"/>
              </a:ext>
            </a:extLst>
          </p:cNvPr>
          <p:cNvSpPr/>
          <p:nvPr userDrawn="1"/>
        </p:nvSpPr>
        <p:spPr>
          <a:xfrm>
            <a:off x="234462" y="4875908"/>
            <a:ext cx="7254911" cy="564425"/>
          </a:xfrm>
          <a:prstGeom prst="rect">
            <a:avLst/>
          </a:prstGeom>
          <a:solidFill>
            <a:srgbClr val="004432"/>
          </a:solidFill>
          <a:ln>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7CB8CD-7D09-D541-98B1-B8440688FFA9}"/>
              </a:ext>
            </a:extLst>
          </p:cNvPr>
          <p:cNvPicPr>
            <a:picLocks noChangeAspect="1"/>
          </p:cNvPicPr>
          <p:nvPr userDrawn="1"/>
        </p:nvPicPr>
        <p:blipFill>
          <a:blip r:embed="rId3"/>
          <a:stretch>
            <a:fillRect/>
          </a:stretch>
        </p:blipFill>
        <p:spPr>
          <a:xfrm>
            <a:off x="6995160" y="5016435"/>
            <a:ext cx="242888" cy="283369"/>
          </a:xfrm>
          <a:prstGeom prst="rect">
            <a:avLst/>
          </a:prstGeom>
        </p:spPr>
      </p:pic>
      <p:sp>
        <p:nvSpPr>
          <p:cNvPr id="13" name="Triangle 12">
            <a:extLst>
              <a:ext uri="{FF2B5EF4-FFF2-40B4-BE49-F238E27FC236}">
                <a16:creationId xmlns:a16="http://schemas.microsoft.com/office/drawing/2014/main" id="{1C27E52B-5528-C34A-A368-05442CBF9FC0}"/>
              </a:ext>
            </a:extLst>
          </p:cNvPr>
          <p:cNvSpPr/>
          <p:nvPr userDrawn="1"/>
        </p:nvSpPr>
        <p:spPr>
          <a:xfrm rot="10800000">
            <a:off x="534352" y="5254966"/>
            <a:ext cx="566505" cy="377233"/>
          </a:xfrm>
          <a:prstGeom prst="triangle">
            <a:avLst/>
          </a:prstGeom>
          <a:solidFill>
            <a:srgbClr val="004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75C49CD-A600-6C4D-B083-104EA3F3585B}"/>
              </a:ext>
            </a:extLst>
          </p:cNvPr>
          <p:cNvPicPr>
            <a:picLocks noChangeAspect="1"/>
          </p:cNvPicPr>
          <p:nvPr userDrawn="1"/>
        </p:nvPicPr>
        <p:blipFill>
          <a:blip r:embed="rId4"/>
          <a:stretch>
            <a:fillRect/>
          </a:stretch>
        </p:blipFill>
        <p:spPr>
          <a:xfrm>
            <a:off x="459402" y="5001444"/>
            <a:ext cx="2185988" cy="283369"/>
          </a:xfrm>
          <a:prstGeom prst="rect">
            <a:avLst/>
          </a:prstGeom>
        </p:spPr>
      </p:pic>
      <p:pic>
        <p:nvPicPr>
          <p:cNvPr id="17" name="Picture 16">
            <a:extLst>
              <a:ext uri="{FF2B5EF4-FFF2-40B4-BE49-F238E27FC236}">
                <a16:creationId xmlns:a16="http://schemas.microsoft.com/office/drawing/2014/main" id="{E0BAE029-75EE-9749-93C4-BF95D3AF10B4}"/>
              </a:ext>
            </a:extLst>
          </p:cNvPr>
          <p:cNvPicPr>
            <a:picLocks noChangeAspect="1"/>
          </p:cNvPicPr>
          <p:nvPr userDrawn="1"/>
        </p:nvPicPr>
        <p:blipFill>
          <a:blip r:embed="rId5"/>
          <a:srcRect/>
          <a:stretch/>
        </p:blipFill>
        <p:spPr>
          <a:xfrm>
            <a:off x="5798012" y="8812213"/>
            <a:ext cx="1663700" cy="572039"/>
          </a:xfrm>
          <a:prstGeom prst="rect">
            <a:avLst/>
          </a:prstGeom>
        </p:spPr>
      </p:pic>
      <p:sp>
        <p:nvSpPr>
          <p:cNvPr id="18" name="Text Placeholder 43">
            <a:extLst>
              <a:ext uri="{FF2B5EF4-FFF2-40B4-BE49-F238E27FC236}">
                <a16:creationId xmlns:a16="http://schemas.microsoft.com/office/drawing/2014/main" id="{129B09D6-6875-B34C-BE71-CD1EE797B248}"/>
              </a:ext>
            </a:extLst>
          </p:cNvPr>
          <p:cNvSpPr>
            <a:spLocks noGrp="1"/>
          </p:cNvSpPr>
          <p:nvPr>
            <p:ph type="body" sz="quarter" idx="18" hasCustomPrompt="1"/>
          </p:nvPr>
        </p:nvSpPr>
        <p:spPr>
          <a:xfrm>
            <a:off x="1891862" y="6663416"/>
            <a:ext cx="4347382" cy="369459"/>
          </a:xfrm>
        </p:spPr>
        <p:txBody>
          <a:bodyPr/>
          <a:lstStyle>
            <a:lvl1pPr marL="0" indent="0">
              <a:buNone/>
              <a:defRPr b="1" i="0">
                <a:solidFill>
                  <a:srgbClr val="5E5E5E"/>
                </a:solidFill>
                <a:latin typeface="Arial Narrow" panose="020B0604020202020204" pitchFamily="34" charset="0"/>
                <a:cs typeface="Arial Narrow" panose="020B0604020202020204" pitchFamily="34" charset="0"/>
              </a:defRPr>
            </a:lvl1pPr>
            <a:lvl2pPr marL="388620" indent="0">
              <a:buNone/>
              <a:defRPr b="1" i="0">
                <a:solidFill>
                  <a:schemeClr val="tx1"/>
                </a:solidFill>
                <a:latin typeface="Arial Narrow" panose="020B0604020202020204" pitchFamily="34" charset="0"/>
                <a:cs typeface="Arial Narrow" panose="020B0604020202020204" pitchFamily="34" charset="0"/>
              </a:defRPr>
            </a:lvl2pPr>
            <a:lvl3pPr marL="777240" indent="0">
              <a:buNone/>
              <a:defRPr b="1" i="0">
                <a:solidFill>
                  <a:schemeClr val="tx1"/>
                </a:solidFill>
                <a:latin typeface="Arial Narrow" panose="020B0604020202020204" pitchFamily="34" charset="0"/>
                <a:cs typeface="Arial Narrow" panose="020B0604020202020204" pitchFamily="34" charset="0"/>
              </a:defRPr>
            </a:lvl3pPr>
            <a:lvl4pPr marL="1165860" indent="0">
              <a:buNone/>
              <a:defRPr b="1" i="0">
                <a:solidFill>
                  <a:schemeClr val="tx1"/>
                </a:solidFill>
                <a:latin typeface="Arial Narrow" panose="020B0604020202020204" pitchFamily="34" charset="0"/>
                <a:cs typeface="Arial Narrow" panose="020B0604020202020204" pitchFamily="34" charset="0"/>
              </a:defRPr>
            </a:lvl4pPr>
            <a:lvl5pPr marL="1554480" indent="0">
              <a:buNone/>
              <a:defRPr b="1" i="0">
                <a:solidFill>
                  <a:schemeClr val="tx1"/>
                </a:solidFill>
                <a:latin typeface="Arial Narrow" panose="020B0604020202020204" pitchFamily="34" charset="0"/>
                <a:cs typeface="Arial Narrow" panose="020B0604020202020204" pitchFamily="34" charset="0"/>
              </a:defRPr>
            </a:lvl5pPr>
          </a:lstStyle>
          <a:p>
            <a:pPr lvl="0"/>
            <a:r>
              <a:rPr lang="en-US" dirty="0"/>
              <a:t>NAME OF COUNTY</a:t>
            </a:r>
          </a:p>
        </p:txBody>
      </p:sp>
      <p:sp>
        <p:nvSpPr>
          <p:cNvPr id="19" name="TextBox 18">
            <a:extLst>
              <a:ext uri="{FF2B5EF4-FFF2-40B4-BE49-F238E27FC236}">
                <a16:creationId xmlns:a16="http://schemas.microsoft.com/office/drawing/2014/main" id="{6D67F9AD-0DC2-C84B-B11F-DC26CAE90502}"/>
              </a:ext>
            </a:extLst>
          </p:cNvPr>
          <p:cNvSpPr txBox="1"/>
          <p:nvPr userDrawn="1"/>
        </p:nvSpPr>
        <p:spPr>
          <a:xfrm>
            <a:off x="1891862" y="5794529"/>
            <a:ext cx="5139143" cy="923330"/>
          </a:xfrm>
          <a:prstGeom prst="rect">
            <a:avLst/>
          </a:prstGeom>
          <a:noFill/>
        </p:spPr>
        <p:txBody>
          <a:bodyPr wrap="square" rtlCol="0">
            <a:spAutoFit/>
          </a:bodyPr>
          <a:lstStyle/>
          <a:p>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4-H</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Family</a:t>
            </a:r>
            <a:r>
              <a:rPr lang="en-US" sz="5300" b="1" i="0" spc="-300" dirty="0">
                <a:solidFill>
                  <a:srgbClr val="004432"/>
                </a:solidFill>
                <a:effectLst>
                  <a:outerShdw blurRad="38100" dist="38100" dir="2700000" algn="tl">
                    <a:srgbClr val="000000">
                      <a:alpha val="43137"/>
                    </a:srgbClr>
                  </a:outerShdw>
                </a:effectLst>
                <a:latin typeface="Liberator Heavy" panose="02000000000000000000" pitchFamily="2" charset="0"/>
              </a:rPr>
              <a:t> </a:t>
            </a:r>
            <a:r>
              <a:rPr lang="en-US" sz="5300" b="1" i="0" dirty="0">
                <a:solidFill>
                  <a:srgbClr val="004432"/>
                </a:solidFill>
                <a:effectLst>
                  <a:outerShdw blurRad="38100" dist="38100" dir="2700000" algn="tl">
                    <a:srgbClr val="000000">
                      <a:alpha val="43137"/>
                    </a:srgbClr>
                  </a:outerShdw>
                </a:effectLst>
                <a:latin typeface="Liberator Heavy" panose="02000000000000000000" pitchFamily="2" charset="0"/>
              </a:rPr>
              <a:t>News</a:t>
            </a:r>
          </a:p>
        </p:txBody>
      </p:sp>
      <p:pic>
        <p:nvPicPr>
          <p:cNvPr id="24" name="Picture 23">
            <a:extLst>
              <a:ext uri="{FF2B5EF4-FFF2-40B4-BE49-F238E27FC236}">
                <a16:creationId xmlns:a16="http://schemas.microsoft.com/office/drawing/2014/main" id="{154D909D-E7B7-2F4B-9D73-36BE0964BBCC}"/>
              </a:ext>
            </a:extLst>
          </p:cNvPr>
          <p:cNvPicPr>
            <a:picLocks noChangeAspect="1"/>
          </p:cNvPicPr>
          <p:nvPr userDrawn="1"/>
        </p:nvPicPr>
        <p:blipFill>
          <a:blip r:embed="rId6"/>
          <a:stretch>
            <a:fillRect/>
          </a:stretch>
        </p:blipFill>
        <p:spPr>
          <a:xfrm>
            <a:off x="615943" y="5885721"/>
            <a:ext cx="1219810" cy="1242971"/>
          </a:xfrm>
          <a:prstGeom prst="rect">
            <a:avLst/>
          </a:prstGeom>
        </p:spPr>
      </p:pic>
      <p:pic>
        <p:nvPicPr>
          <p:cNvPr id="16" name="Picture 15">
            <a:extLst>
              <a:ext uri="{FF2B5EF4-FFF2-40B4-BE49-F238E27FC236}">
                <a16:creationId xmlns:a16="http://schemas.microsoft.com/office/drawing/2014/main" id="{529FC9AE-719B-7A4A-A83B-A79658D84E23}"/>
              </a:ext>
            </a:extLst>
          </p:cNvPr>
          <p:cNvPicPr>
            <a:picLocks noChangeAspect="1"/>
          </p:cNvPicPr>
          <p:nvPr userDrawn="1"/>
        </p:nvPicPr>
        <p:blipFill>
          <a:blip r:embed="rId7"/>
          <a:srcRect l="3464" r="3464"/>
          <a:stretch/>
        </p:blipFill>
        <p:spPr>
          <a:xfrm>
            <a:off x="206801" y="7227704"/>
            <a:ext cx="7254911" cy="1414684"/>
          </a:xfrm>
          <a:prstGeom prst="rect">
            <a:avLst/>
          </a:prstGeom>
        </p:spPr>
      </p:pic>
      <p:sp>
        <p:nvSpPr>
          <p:cNvPr id="4" name="Text Placeholder 3">
            <a:extLst>
              <a:ext uri="{FF2B5EF4-FFF2-40B4-BE49-F238E27FC236}">
                <a16:creationId xmlns:a16="http://schemas.microsoft.com/office/drawing/2014/main" id="{DA3B21A0-AABC-BE5B-92AB-CF42E7A62B45}"/>
              </a:ext>
            </a:extLst>
          </p:cNvPr>
          <p:cNvSpPr>
            <a:spLocks noGrp="1"/>
          </p:cNvSpPr>
          <p:nvPr>
            <p:ph type="body" sz="quarter" idx="20" hasCustomPrompt="1"/>
          </p:nvPr>
        </p:nvSpPr>
        <p:spPr>
          <a:xfrm>
            <a:off x="615950" y="8812213"/>
            <a:ext cx="4803775" cy="889000"/>
          </a:xfrm>
        </p:spPr>
        <p:txBody>
          <a:bodyPr>
            <a:norm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350" b="1">
                <a:solidFill>
                  <a:srgbClr val="004432"/>
                </a:solidFill>
                <a:latin typeface="Arial" panose="020B0604020202020204" pitchFamily="34" charset="0"/>
                <a:cs typeface="Arial" panose="020B0604020202020204" pitchFamily="34" charset="0"/>
              </a:defRPr>
            </a:lvl1pPr>
            <a:lvl2pPr marL="388620" indent="0">
              <a:buNone/>
              <a:defRPr b="1">
                <a:solidFill>
                  <a:srgbClr val="004432"/>
                </a:solidFill>
                <a:latin typeface="Arial" panose="020B0604020202020204" pitchFamily="34" charset="0"/>
                <a:cs typeface="Arial" panose="020B0604020202020204" pitchFamily="34" charset="0"/>
              </a:defRPr>
            </a:lvl2pPr>
            <a:lvl3pPr marL="777240" indent="0">
              <a:buNone/>
              <a:defRPr b="1">
                <a:solidFill>
                  <a:srgbClr val="004432"/>
                </a:solidFill>
                <a:latin typeface="Arial" panose="020B0604020202020204" pitchFamily="34" charset="0"/>
                <a:cs typeface="Arial" panose="020B0604020202020204" pitchFamily="34" charset="0"/>
              </a:defRPr>
            </a:lvl3pPr>
            <a:lvl4pPr marL="1165860" indent="0">
              <a:buNone/>
              <a:defRPr b="1">
                <a:solidFill>
                  <a:srgbClr val="004432"/>
                </a:solidFill>
                <a:latin typeface="Arial" panose="020B0604020202020204" pitchFamily="34" charset="0"/>
                <a:cs typeface="Arial" panose="020B0604020202020204" pitchFamily="34" charset="0"/>
              </a:defRPr>
            </a:lvl4pPr>
            <a:lvl5pPr marL="1554480" indent="0">
              <a:buNone/>
              <a:defRPr b="1">
                <a:solidFill>
                  <a:srgbClr val="004432"/>
                </a:solidFill>
                <a:latin typeface="Arial" panose="020B0604020202020204" pitchFamily="34" charset="0"/>
                <a:cs typeface="Arial" panose="020B0604020202020204" pitchFamily="34" charset="0"/>
              </a:defRPr>
            </a:lvl5pPr>
          </a:lstStyle>
          <a:p>
            <a:pPr lvl="0"/>
            <a:r>
              <a:rPr lang="en-US" dirty="0"/>
              <a:t>Learn more about how you can grow with Michigan 4-H! http://</a:t>
            </a:r>
            <a:r>
              <a:rPr lang="en-US" dirty="0" err="1"/>
              <a:t>www.canr.msu.edu</a:t>
            </a:r>
            <a:r>
              <a:rPr lang="en-US" dirty="0"/>
              <a:t>/county/</a:t>
            </a:r>
          </a:p>
        </p:txBody>
      </p:sp>
    </p:spTree>
    <p:extLst>
      <p:ext uri="{BB962C8B-B14F-4D97-AF65-F5344CB8AC3E}">
        <p14:creationId xmlns:p14="http://schemas.microsoft.com/office/powerpoint/2010/main" val="419874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1EED791-CE34-6349-AF44-43CE75741734}" type="datetimeFigureOut">
              <a:rPr lang="en-US" smtClean="0"/>
              <a:t>4/14/2026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243641B-9F0D-9842-B407-724EDA865493}" type="slidenum">
              <a:rPr lang="en-US" smtClean="0"/>
              <a:t>‹#›</a:t>
            </a:fld>
            <a:endParaRPr lang="en-US"/>
          </a:p>
        </p:txBody>
      </p:sp>
    </p:spTree>
    <p:extLst>
      <p:ext uri="{BB962C8B-B14F-4D97-AF65-F5344CB8AC3E}">
        <p14:creationId xmlns:p14="http://schemas.microsoft.com/office/powerpoint/2010/main" val="414014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nr.msu.edu/county/" TargetMode="External"/><Relationship Id="rId2" Type="http://schemas.openxmlformats.org/officeDocument/2006/relationships/hyperlink" Target="mailto:biselr@county.msu.edu"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www.canr.msu.edu/events/market-animal-project-webinars-april-28" TargetMode="External"/><Relationship Id="rId3" Type="http://schemas.openxmlformats.org/officeDocument/2006/relationships/hyperlink" Target="https://www.canr.msu.edu/events/michigan-4-h-day-with-the-detroit-tigers" TargetMode="External"/><Relationship Id="rId7" Type="http://schemas.openxmlformats.org/officeDocument/2006/relationships/hyperlink" Target="http://www.canr.msu.edu/events/michigan-4-h-volunteer-webinar-let-s-talk-it-out-handling-conflict-with-ease" TargetMode="External"/><Relationship Id="rId2" Type="http://schemas.openxmlformats.org/officeDocument/2006/relationships/hyperlink" Target="https://www.canr.msu.edu/events/smart-money-missions" TargetMode="External"/><Relationship Id="rId1" Type="http://schemas.openxmlformats.org/officeDocument/2006/relationships/slideLayout" Target="../slideLayouts/slideLayout2.xml"/><Relationship Id="rId6" Type="http://schemas.openxmlformats.org/officeDocument/2006/relationships/hyperlink" Target="http://www.canr.msu.edu/events/market-animal-project-webinar4-21" TargetMode="External"/><Relationship Id="rId5" Type="http://schemas.openxmlformats.org/officeDocument/2006/relationships/hyperlink" Target="https://www.canr.msu.edu/events/spring-tractor-supply-co-paper-clover-campaign" TargetMode="External"/><Relationship Id="rId4" Type="http://schemas.openxmlformats.org/officeDocument/2006/relationships/hyperlink" Target="http://www.canr.msu.edu/events/adulting-101-eat-smart" TargetMode="Externa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hyperlink" Target="http://www.canr.msu.edu/4h_military_families/" TargetMode="External"/><Relationship Id="rId3" Type="http://schemas.openxmlformats.org/officeDocument/2006/relationships/hyperlink" Target="http://www.canr.msu.edu/4_h_exploration_days/" TargetMode="External"/><Relationship Id="rId7" Type="http://schemas.openxmlformats.org/officeDocument/2006/relationships/hyperlink" Target="https://www.4-hmilitarypartnership.org/month-of-the-military-child.html" TargetMode="Externa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www.canr.msu.edu/4_h_great_lakes_natural_resources_camp/" TargetMode="Externa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canr.msu.edu/clare/county-extension-office"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3822BC-DAB3-7D4D-937F-B46CD451A9F7}"/>
              </a:ext>
            </a:extLst>
          </p:cNvPr>
          <p:cNvSpPr>
            <a:spLocks noGrp="1"/>
          </p:cNvSpPr>
          <p:nvPr>
            <p:ph type="body" sz="quarter" idx="13"/>
          </p:nvPr>
        </p:nvSpPr>
        <p:spPr/>
        <p:txBody>
          <a:bodyPr/>
          <a:lstStyle/>
          <a:p>
            <a:pPr lvl="0"/>
            <a:r>
              <a:rPr lang="en-US" dirty="0"/>
              <a:t>Greetings, 4-H Families,</a:t>
            </a:r>
          </a:p>
          <a:p>
            <a:endParaRPr lang="en-US" dirty="0"/>
          </a:p>
        </p:txBody>
      </p:sp>
      <p:sp>
        <p:nvSpPr>
          <p:cNvPr id="3" name="Text Placeholder 2">
            <a:extLst>
              <a:ext uri="{FF2B5EF4-FFF2-40B4-BE49-F238E27FC236}">
                <a16:creationId xmlns:a16="http://schemas.microsoft.com/office/drawing/2014/main" id="{1E575B69-CB9B-3849-88F3-98E557DCCA15}"/>
              </a:ext>
            </a:extLst>
          </p:cNvPr>
          <p:cNvSpPr>
            <a:spLocks noGrp="1"/>
          </p:cNvSpPr>
          <p:nvPr>
            <p:ph type="body" sz="quarter" idx="14"/>
          </p:nvPr>
        </p:nvSpPr>
        <p:spPr/>
        <p:txBody>
          <a:bodyPr/>
          <a:lstStyle/>
          <a:p>
            <a:pPr lvl="0"/>
            <a:endParaRPr lang="en-US" sz="1400" dirty="0"/>
          </a:p>
          <a:p>
            <a:pPr lvl="0"/>
            <a:r>
              <a:rPr lang="en-US" sz="1400" dirty="0"/>
              <a:t>Spring has sprung!  As the days get longer and the weather warms up, 4-H is blooming with activities, reminders and opportunities for your family.</a:t>
            </a:r>
          </a:p>
          <a:p>
            <a:pPr lvl="0"/>
            <a:r>
              <a:rPr lang="en-US" sz="1400" dirty="0"/>
              <a:t> April shower bring may flowers and our Annual 4-H Council Fundraising Committee Plant Sale will help you grow them! Be sure to check out the  attached flyer for all the details on this year’s sale, including plant options and prices.  Your fundraising efforts helps the council support our local 4-H youth.  Thank you for helping our program bloom.</a:t>
            </a:r>
          </a:p>
          <a:p>
            <a:pPr lvl="0"/>
            <a:r>
              <a:rPr lang="en-US" sz="1400" dirty="0"/>
              <a:t> </a:t>
            </a:r>
          </a:p>
          <a:p>
            <a:pPr lvl="0"/>
            <a:r>
              <a:rPr lang="en-US" sz="1400" dirty="0"/>
              <a:t>Sincerely, </a:t>
            </a:r>
          </a:p>
          <a:p>
            <a:pPr lvl="0"/>
            <a:r>
              <a:rPr lang="en-US" sz="1400" dirty="0"/>
              <a:t>Renee Sanders</a:t>
            </a:r>
          </a:p>
          <a:p>
            <a:pPr lvl="0"/>
            <a:r>
              <a:rPr lang="en-US" sz="1400" dirty="0"/>
              <a:t>4-H Program Coordinator</a:t>
            </a:r>
          </a:p>
          <a:p>
            <a:endParaRPr lang="en-US" dirty="0"/>
          </a:p>
        </p:txBody>
      </p:sp>
      <p:sp>
        <p:nvSpPr>
          <p:cNvPr id="15" name="Text Placeholder 14">
            <a:extLst>
              <a:ext uri="{FF2B5EF4-FFF2-40B4-BE49-F238E27FC236}">
                <a16:creationId xmlns:a16="http://schemas.microsoft.com/office/drawing/2014/main" id="{73ABC139-BEAF-BBA1-2D14-ED9F65CDEBF7}"/>
              </a:ext>
            </a:extLst>
          </p:cNvPr>
          <p:cNvSpPr>
            <a:spLocks noGrp="1"/>
          </p:cNvSpPr>
          <p:nvPr>
            <p:ph type="body" sz="quarter" idx="15"/>
          </p:nvPr>
        </p:nvSpPr>
        <p:spPr/>
        <p:txBody>
          <a:bodyPr>
            <a:normAutofit lnSpcReduction="10000"/>
          </a:bodyPr>
          <a:lstStyle/>
          <a:p>
            <a:endParaRPr lang="en-US"/>
          </a:p>
        </p:txBody>
      </p:sp>
      <p:sp>
        <p:nvSpPr>
          <p:cNvPr id="16" name="Content Placeholder 15">
            <a:extLst>
              <a:ext uri="{FF2B5EF4-FFF2-40B4-BE49-F238E27FC236}">
                <a16:creationId xmlns:a16="http://schemas.microsoft.com/office/drawing/2014/main" id="{13055227-ED44-864F-8810-D98F090D4D32}"/>
              </a:ext>
            </a:extLst>
          </p:cNvPr>
          <p:cNvSpPr>
            <a:spLocks noGrp="1"/>
          </p:cNvSpPr>
          <p:nvPr>
            <p:ph sz="quarter" idx="19"/>
          </p:nvPr>
        </p:nvSpPr>
        <p:spPr/>
        <p:txBody>
          <a:bodyPr>
            <a:normAutofit fontScale="92500"/>
          </a:bodyPr>
          <a:lstStyle/>
          <a:p>
            <a:pPr lvl="0"/>
            <a:r>
              <a:rPr lang="en-US" dirty="0"/>
              <a:t>Renee Sanders</a:t>
            </a:r>
          </a:p>
          <a:p>
            <a:pPr lvl="0"/>
            <a:r>
              <a:rPr lang="en-US" dirty="0"/>
              <a:t>4-H Program Coordinator</a:t>
            </a:r>
          </a:p>
          <a:p>
            <a:pPr lvl="0"/>
            <a:endParaRPr lang="en-US" dirty="0"/>
          </a:p>
          <a:p>
            <a:pPr lvl="0"/>
            <a:r>
              <a:rPr lang="en-US" dirty="0"/>
              <a:t>Michigan State University Extension</a:t>
            </a:r>
          </a:p>
          <a:p>
            <a:pPr lvl="0"/>
            <a:r>
              <a:rPr lang="en-US" dirty="0"/>
              <a:t>Clare County Courthouse</a:t>
            </a:r>
          </a:p>
          <a:p>
            <a:pPr lvl="0"/>
            <a:r>
              <a:rPr lang="en-US" dirty="0"/>
              <a:t>225 W. Main Street</a:t>
            </a:r>
          </a:p>
          <a:p>
            <a:pPr lvl="0"/>
            <a:r>
              <a:rPr lang="en-US" dirty="0"/>
              <a:t>Harrison, Michigan</a:t>
            </a:r>
          </a:p>
          <a:p>
            <a:pPr lvl="0"/>
            <a:r>
              <a:rPr lang="en-US" dirty="0"/>
              <a:t>48625</a:t>
            </a:r>
          </a:p>
        </p:txBody>
      </p:sp>
      <p:sp>
        <p:nvSpPr>
          <p:cNvPr id="17" name="Content Placeholder 16">
            <a:extLst>
              <a:ext uri="{FF2B5EF4-FFF2-40B4-BE49-F238E27FC236}">
                <a16:creationId xmlns:a16="http://schemas.microsoft.com/office/drawing/2014/main" id="{09B66FF2-0BCA-0244-845B-AC7A776E75C8}"/>
              </a:ext>
            </a:extLst>
          </p:cNvPr>
          <p:cNvSpPr>
            <a:spLocks noGrp="1"/>
          </p:cNvSpPr>
          <p:nvPr>
            <p:ph sz="quarter" idx="20"/>
          </p:nvPr>
        </p:nvSpPr>
        <p:spPr/>
        <p:txBody>
          <a:bodyPr/>
          <a:lstStyle/>
          <a:p>
            <a:pPr lvl="0"/>
            <a:r>
              <a:rPr lang="en-US" dirty="0"/>
              <a:t>(989) 539-7805</a:t>
            </a:r>
          </a:p>
          <a:p>
            <a:pPr lvl="0"/>
            <a:r>
              <a:rPr lang="en-US" dirty="0">
                <a:hlinkClick r:id="rId2">
                  <a:extLst>
                    <a:ext uri="{A12FA001-AC4F-418D-AE19-62706E023703}">
                      <ahyp:hlinkClr xmlns:ahyp="http://schemas.microsoft.com/office/drawing/2018/hyperlinkcolor" val="tx"/>
                    </a:ext>
                  </a:extLst>
                </a:hlinkClick>
              </a:rPr>
              <a:t>biselr@msu.edu</a:t>
            </a:r>
            <a:endParaRPr lang="en-US" dirty="0"/>
          </a:p>
        </p:txBody>
      </p:sp>
      <p:sp>
        <p:nvSpPr>
          <p:cNvPr id="12" name="Content Placeholder 11">
            <a:extLst>
              <a:ext uri="{FF2B5EF4-FFF2-40B4-BE49-F238E27FC236}">
                <a16:creationId xmlns:a16="http://schemas.microsoft.com/office/drawing/2014/main" id="{57F4DF39-A6E1-254C-A6C0-D64B81C5888C}"/>
              </a:ext>
            </a:extLst>
          </p:cNvPr>
          <p:cNvSpPr>
            <a:spLocks noGrp="1"/>
          </p:cNvSpPr>
          <p:nvPr>
            <p:ph sz="quarter" idx="21"/>
          </p:nvPr>
        </p:nvSpPr>
        <p:spPr/>
        <p:txBody>
          <a:bodyPr/>
          <a:lstStyle/>
          <a:p>
            <a:r>
              <a:rPr lang="en-US" dirty="0">
                <a:hlinkClick r:id="rId3">
                  <a:extLst>
                    <a:ext uri="{A12FA001-AC4F-418D-AE19-62706E023703}">
                      <ahyp:hlinkClr xmlns:ahyp="http://schemas.microsoft.com/office/drawing/2018/hyperlinkcolor" val="tx"/>
                    </a:ext>
                  </a:extLst>
                </a:hlinkClick>
              </a:rPr>
              <a:t>https://www.canr.msu.edu/county/</a:t>
            </a:r>
            <a:endParaRPr lang="en-US" dirty="0"/>
          </a:p>
        </p:txBody>
      </p:sp>
      <p:sp>
        <p:nvSpPr>
          <p:cNvPr id="19" name="Content Placeholder 18">
            <a:extLst>
              <a:ext uri="{FF2B5EF4-FFF2-40B4-BE49-F238E27FC236}">
                <a16:creationId xmlns:a16="http://schemas.microsoft.com/office/drawing/2014/main" id="{C78F3361-E7E6-B64C-8045-5DD765F01866}"/>
              </a:ext>
            </a:extLst>
          </p:cNvPr>
          <p:cNvSpPr>
            <a:spLocks noGrp="1"/>
          </p:cNvSpPr>
          <p:nvPr>
            <p:ph sz="quarter" idx="22"/>
          </p:nvPr>
        </p:nvSpPr>
        <p:spPr>
          <a:xfrm>
            <a:off x="282575" y="6979690"/>
            <a:ext cx="4064000" cy="2748510"/>
          </a:xfrm>
        </p:spPr>
        <p:txBody>
          <a:bodyPr>
            <a:normAutofit/>
          </a:bodyPr>
          <a:lstStyle/>
          <a:p>
            <a:endParaRPr lang="en-US" dirty="0"/>
          </a:p>
          <a:p>
            <a:r>
              <a:rPr lang="en-US" dirty="0"/>
              <a:t>Fair Board Meeting  |  4-14-2026  |  7 pm  |  TBD</a:t>
            </a:r>
          </a:p>
          <a:p>
            <a:r>
              <a:rPr lang="en-US" dirty="0"/>
              <a:t>Art in Nature   |  4-19-2026  |  1-2 pm  |  Jay’s and Webber Wildlife &amp; Education Center</a:t>
            </a:r>
          </a:p>
          <a:p>
            <a:r>
              <a:rPr lang="en-US" dirty="0"/>
              <a:t>4-H Council Meting   |  4-22-2026  |  6 pm  |  Clare Pere Marquette District Library</a:t>
            </a:r>
          </a:p>
          <a:p>
            <a:pPr lvl="0"/>
            <a:r>
              <a:rPr lang="en-US" dirty="0"/>
              <a:t>Sheep and Dairy Feeders Weight In  | 4-24-2026 |  5-7 pm  |  Clare Co Fairgrounds</a:t>
            </a:r>
          </a:p>
          <a:p>
            <a:pPr lvl="0"/>
            <a:r>
              <a:rPr lang="en-US" dirty="0"/>
              <a:t>Swine Weigh In  |  4-25-2026   |  9-11 am  |  Clare Co Fairgrounds</a:t>
            </a:r>
          </a:p>
          <a:p>
            <a:r>
              <a:rPr lang="en-US" dirty="0"/>
              <a:t>Plant Sale Orders Due  |  4-27-2026  |  4 pm  |  MSU Extension Office</a:t>
            </a:r>
          </a:p>
          <a:p>
            <a:r>
              <a:rPr lang="en-US" dirty="0"/>
              <a:t>Enrollment Deadline | 5-1-2026 |  mi4honline.com</a:t>
            </a:r>
          </a:p>
          <a:p>
            <a:pPr lvl="0"/>
            <a:endParaRPr lang="en-US" dirty="0"/>
          </a:p>
          <a:p>
            <a:pPr lvl="0"/>
            <a:endParaRPr lang="en-US" dirty="0"/>
          </a:p>
          <a:p>
            <a:endParaRPr lang="en-US" dirty="0"/>
          </a:p>
        </p:txBody>
      </p:sp>
      <p:sp>
        <p:nvSpPr>
          <p:cNvPr id="18" name="Text Placeholder 17">
            <a:extLst>
              <a:ext uri="{FF2B5EF4-FFF2-40B4-BE49-F238E27FC236}">
                <a16:creationId xmlns:a16="http://schemas.microsoft.com/office/drawing/2014/main" id="{CAB5F70D-8C47-E155-29D1-B07BF45F8428}"/>
              </a:ext>
            </a:extLst>
          </p:cNvPr>
          <p:cNvSpPr>
            <a:spLocks noGrp="1"/>
          </p:cNvSpPr>
          <p:nvPr>
            <p:ph type="body" sz="quarter" idx="18"/>
          </p:nvPr>
        </p:nvSpPr>
        <p:spPr/>
        <p:txBody>
          <a:bodyPr>
            <a:normAutofit fontScale="92500" lnSpcReduction="10000"/>
          </a:bodyPr>
          <a:lstStyle/>
          <a:p>
            <a:r>
              <a:rPr lang="en-US" dirty="0"/>
              <a:t>Clare County</a:t>
            </a:r>
          </a:p>
        </p:txBody>
      </p:sp>
      <p:sp>
        <p:nvSpPr>
          <p:cNvPr id="20" name="Content Placeholder 19">
            <a:extLst>
              <a:ext uri="{FF2B5EF4-FFF2-40B4-BE49-F238E27FC236}">
                <a16:creationId xmlns:a16="http://schemas.microsoft.com/office/drawing/2014/main" id="{527DF5B3-0E02-2224-BA35-4D07D0B571E7}"/>
              </a:ext>
            </a:extLst>
          </p:cNvPr>
          <p:cNvSpPr>
            <a:spLocks noGrp="1"/>
          </p:cNvSpPr>
          <p:nvPr>
            <p:ph sz="quarter" idx="23"/>
          </p:nvPr>
        </p:nvSpPr>
        <p:spPr/>
        <p:txBody>
          <a:bodyPr vert="horz" lIns="91440" tIns="45720" rIns="91440" bIns="45720" rtlCol="0" anchor="t">
            <a:noAutofit/>
          </a:bodyPr>
          <a:lstStyle/>
          <a:p>
            <a:r>
              <a:rPr lang="en-US" dirty="0">
                <a:latin typeface="Arial"/>
                <a:cs typeface="Arial"/>
              </a:rPr>
              <a:t>APRIL 2026</a:t>
            </a:r>
            <a:endParaRPr lang="en-US" dirty="0"/>
          </a:p>
        </p:txBody>
      </p:sp>
    </p:spTree>
    <p:extLst>
      <p:ext uri="{BB962C8B-B14F-4D97-AF65-F5344CB8AC3E}">
        <p14:creationId xmlns:p14="http://schemas.microsoft.com/office/powerpoint/2010/main" val="10316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00B5AD-DE6F-E641-95C1-7F4C73D16F29}"/>
              </a:ext>
            </a:extLst>
          </p:cNvPr>
          <p:cNvSpPr>
            <a:spLocks noGrp="1"/>
          </p:cNvSpPr>
          <p:nvPr>
            <p:ph type="body" sz="quarter" idx="22"/>
          </p:nvPr>
        </p:nvSpPr>
        <p:spPr>
          <a:xfrm>
            <a:off x="2159947" y="1594121"/>
            <a:ext cx="5394316" cy="6208452"/>
          </a:xfrm>
        </p:spPr>
        <p:txBody>
          <a:bodyPr vert="horz" lIns="91440" tIns="45720" rIns="91440" bIns="45720" rtlCol="0" anchor="t">
            <a:noAutofit/>
          </a:bodyPr>
          <a:lstStyle/>
          <a:p>
            <a:pPr>
              <a:lnSpc>
                <a:spcPct val="100000"/>
              </a:lnSpc>
              <a:spcBef>
                <a:spcPts val="0"/>
              </a:spcBef>
            </a:pPr>
            <a:r>
              <a:rPr lang="en-US" sz="1100" b="1" dirty="0">
                <a:solidFill>
                  <a:srgbClr val="000000"/>
                </a:solidFill>
                <a:latin typeface="Arial Narrow"/>
                <a:cs typeface="Arial"/>
              </a:rPr>
              <a:t>April 1-21: Smart Money Missions </a:t>
            </a:r>
            <a:r>
              <a:rPr lang="en-US" sz="1100" b="1" dirty="0" err="1">
                <a:solidFill>
                  <a:srgbClr val="000000"/>
                </a:solidFill>
                <a:latin typeface="Arial Narrow"/>
                <a:cs typeface="Arial"/>
              </a:rPr>
              <a:t>Goosechase</a:t>
            </a:r>
            <a:r>
              <a:rPr lang="en-US" sz="1100" b="1" dirty="0">
                <a:solidFill>
                  <a:srgbClr val="000000"/>
                </a:solidFill>
                <a:latin typeface="Arial Narrow"/>
                <a:cs typeface="Arial"/>
              </a:rPr>
              <a:t> Game</a:t>
            </a:r>
            <a:endParaRPr lang="en-US" sz="1100" dirty="0">
              <a:solidFill>
                <a:srgbClr val="000000"/>
              </a:solidFill>
              <a:cs typeface="Arial"/>
            </a:endParaRPr>
          </a:p>
          <a:p>
            <a:pPr>
              <a:lnSpc>
                <a:spcPct val="100000"/>
              </a:lnSpc>
              <a:spcBef>
                <a:spcPts val="0"/>
              </a:spcBef>
            </a:pPr>
            <a:r>
              <a:rPr lang="en-US" sz="1100" i="1" dirty="0">
                <a:solidFill>
                  <a:srgbClr val="000000"/>
                </a:solidFill>
                <a:latin typeface="Arial Narrow"/>
                <a:cs typeface="Arial"/>
              </a:rPr>
              <a:t>Online</a:t>
            </a:r>
            <a:r>
              <a:rPr lang="en-US" sz="1100" i="1" dirty="0">
                <a:latin typeface="Arial Narrow"/>
                <a:cs typeface="Arial"/>
              </a:rPr>
              <a:t> (</a:t>
            </a:r>
            <a:r>
              <a:rPr lang="en-US" sz="1100" i="1" dirty="0" err="1">
                <a:latin typeface="Arial Narrow"/>
                <a:cs typeface="Arial"/>
              </a:rPr>
              <a:t>Goosechase</a:t>
            </a:r>
            <a:r>
              <a:rPr lang="en-US" sz="1100" i="1" dirty="0">
                <a:latin typeface="Arial Narrow"/>
                <a:cs typeface="Arial"/>
              </a:rPr>
              <a:t> App)</a:t>
            </a:r>
            <a:endParaRPr lang="en-US" sz="1100" dirty="0"/>
          </a:p>
          <a:p>
            <a:pPr>
              <a:lnSpc>
                <a:spcPct val="100000"/>
              </a:lnSpc>
              <a:spcBef>
                <a:spcPts val="0"/>
              </a:spcBef>
            </a:pPr>
            <a:r>
              <a:rPr lang="en-US" sz="1100" dirty="0">
                <a:latin typeface="Arial Narrow"/>
              </a:rPr>
              <a:t>Join an interactive scavenger hunt game designed for youth to learn essential money management skills while having fun. Players age 13-19 complete creative missions, answer trivia and solve puzzles, all while earning points to climb the leaderboard.</a:t>
            </a:r>
            <a:br>
              <a:rPr lang="en-US" sz="1100" dirty="0"/>
            </a:br>
            <a:r>
              <a:rPr lang="en-US" sz="1100" dirty="0">
                <a:latin typeface="Arial Narrow"/>
                <a:hlinkClick r:id="rId2"/>
              </a:rPr>
              <a:t>www.canr.msu.edu/events/smart-money-missions</a:t>
            </a:r>
            <a:r>
              <a:rPr lang="en-US" sz="1100" dirty="0">
                <a:latin typeface="Arial Narrow"/>
              </a:rPr>
              <a:t>  </a:t>
            </a:r>
            <a:br>
              <a:rPr lang="en-US" sz="1100" dirty="0">
                <a:latin typeface="Arial Narrow"/>
                <a:cs typeface="Arial"/>
              </a:rPr>
            </a:br>
            <a:endParaRPr lang="en-US" sz="800" dirty="0">
              <a:solidFill>
                <a:srgbClr val="000000"/>
              </a:solidFill>
              <a:latin typeface="Arial Narrow"/>
              <a:cs typeface="Arial"/>
            </a:endParaRPr>
          </a:p>
          <a:p>
            <a:pPr>
              <a:lnSpc>
                <a:spcPct val="100000"/>
              </a:lnSpc>
              <a:spcBef>
                <a:spcPts val="0"/>
              </a:spcBef>
            </a:pPr>
            <a:r>
              <a:rPr lang="en-US" sz="1100" b="1" dirty="0">
                <a:latin typeface="Arial Narrow"/>
                <a:cs typeface="Arial"/>
              </a:rPr>
              <a:t>April 12: Michigan 4-H Day with the Detroit Tigers</a:t>
            </a:r>
            <a:endParaRPr lang="en-US" sz="1100" dirty="0">
              <a:latin typeface="Arial Narrow"/>
              <a:cs typeface="Arial"/>
            </a:endParaRPr>
          </a:p>
          <a:p>
            <a:pPr>
              <a:lnSpc>
                <a:spcPct val="100000"/>
              </a:lnSpc>
              <a:spcBef>
                <a:spcPts val="0"/>
              </a:spcBef>
            </a:pPr>
            <a:r>
              <a:rPr lang="en-US" sz="1100" i="1" dirty="0">
                <a:latin typeface="Arial Narrow"/>
                <a:cs typeface="Arial"/>
              </a:rPr>
              <a:t>Comerica Park, Detroit</a:t>
            </a:r>
            <a:br>
              <a:rPr lang="en-US" sz="1100" i="1" dirty="0">
                <a:latin typeface="Arial Narrow"/>
                <a:cs typeface="Arial"/>
              </a:rPr>
            </a:br>
            <a:r>
              <a:rPr lang="en-US" sz="1100" dirty="0">
                <a:latin typeface="Arial Narrow"/>
                <a:cs typeface="Arial"/>
              </a:rPr>
              <a:t>Join Michigan 4-H and MSU Extension for a fun day at the ballpark as the Detroit Tigers take on the Miami Marlins on Sunday, April 12. Michigan 4-H will be honored as the Group Charity of the Game.</a:t>
            </a:r>
            <a:endParaRPr lang="en-US" sz="1100" dirty="0">
              <a:cs typeface="Arial"/>
            </a:endParaRPr>
          </a:p>
          <a:p>
            <a:pPr>
              <a:lnSpc>
                <a:spcPct val="100000"/>
              </a:lnSpc>
              <a:spcBef>
                <a:spcPts val="0"/>
              </a:spcBef>
            </a:pPr>
            <a:r>
              <a:rPr lang="en-US" sz="1100" dirty="0">
                <a:latin typeface="Arial Narrow"/>
                <a:cs typeface="Arial"/>
                <a:hlinkClick r:id="rId3"/>
              </a:rPr>
              <a:t>www.canr.msu.edu/events/michigan-4-h-day-with-the-detroit-tigers</a:t>
            </a:r>
            <a:r>
              <a:rPr lang="en-US" sz="1100" dirty="0">
                <a:latin typeface="Arial Narrow"/>
                <a:cs typeface="Arial"/>
              </a:rPr>
              <a:t> </a:t>
            </a:r>
            <a:endParaRPr lang="en-US" sz="1100" dirty="0">
              <a:solidFill>
                <a:srgbClr val="000000"/>
              </a:solidFill>
              <a:cs typeface="Arial"/>
            </a:endParaRPr>
          </a:p>
          <a:p>
            <a:pPr>
              <a:lnSpc>
                <a:spcPct val="100000"/>
              </a:lnSpc>
              <a:spcBef>
                <a:spcPts val="0"/>
              </a:spcBef>
            </a:pPr>
            <a:endParaRPr lang="en-US" sz="800" dirty="0">
              <a:solidFill>
                <a:srgbClr val="000000"/>
              </a:solidFill>
              <a:latin typeface="Arial Narrow"/>
              <a:cs typeface="Arial"/>
            </a:endParaRPr>
          </a:p>
          <a:p>
            <a:pPr>
              <a:lnSpc>
                <a:spcPct val="100000"/>
              </a:lnSpc>
              <a:spcBef>
                <a:spcPts val="0"/>
              </a:spcBef>
            </a:pPr>
            <a:r>
              <a:rPr lang="en-US" sz="1100" b="1" dirty="0">
                <a:latin typeface="Arial Narrow"/>
                <a:cs typeface="Arial"/>
              </a:rPr>
              <a:t>April 13: Adulting 101 – Eat Smart: Meals on a Budget</a:t>
            </a:r>
            <a:endParaRPr lang="en-US" sz="1100" dirty="0">
              <a:latin typeface="Arial Narrow"/>
              <a:cs typeface="Arial"/>
            </a:endParaRPr>
          </a:p>
          <a:p>
            <a:pPr>
              <a:lnSpc>
                <a:spcPct val="100000"/>
              </a:lnSpc>
              <a:spcBef>
                <a:spcPts val="0"/>
              </a:spcBef>
            </a:pPr>
            <a:r>
              <a:rPr lang="en-US" sz="1100" i="1" dirty="0">
                <a:latin typeface="Arial Narrow"/>
                <a:cs typeface="Arial"/>
              </a:rPr>
              <a:t>Online</a:t>
            </a:r>
            <a:br>
              <a:rPr lang="en-US" sz="1100" i="1" dirty="0">
                <a:latin typeface="Arial Narrow"/>
                <a:cs typeface="Arial"/>
              </a:rPr>
            </a:br>
            <a:r>
              <a:rPr lang="en-US" sz="1100" i="1" dirty="0">
                <a:latin typeface="Arial Narrow"/>
                <a:cs typeface="Arial"/>
              </a:rPr>
              <a:t>S</a:t>
            </a:r>
            <a:r>
              <a:rPr lang="en-US" sz="1100" dirty="0"/>
              <a:t>imple tips to plan meals that save money and taste great. Plus learn how to cook once and eat twice!</a:t>
            </a:r>
            <a:r>
              <a:rPr lang="en-US" sz="1100" dirty="0">
                <a:latin typeface="Arial Narrow"/>
                <a:cs typeface="Arial"/>
              </a:rPr>
              <a:t>.</a:t>
            </a:r>
            <a:endParaRPr lang="en-US" sz="1100" dirty="0">
              <a:cs typeface="Arial"/>
            </a:endParaRPr>
          </a:p>
          <a:p>
            <a:pPr>
              <a:lnSpc>
                <a:spcPct val="100000"/>
              </a:lnSpc>
              <a:spcBef>
                <a:spcPts val="0"/>
              </a:spcBef>
            </a:pPr>
            <a:r>
              <a:rPr lang="en-US" sz="1100" dirty="0">
                <a:latin typeface="Arial Narrow"/>
                <a:cs typeface="Arial"/>
                <a:hlinkClick r:id="rId4"/>
              </a:rPr>
              <a:t>www.canr.msu.edu/events/adulting-101-eat-smart</a:t>
            </a:r>
            <a:endParaRPr lang="en-US" sz="1100" dirty="0">
              <a:latin typeface="Arial Narrow"/>
              <a:cs typeface="Arial"/>
            </a:endParaRPr>
          </a:p>
          <a:p>
            <a:pPr>
              <a:lnSpc>
                <a:spcPct val="100000"/>
              </a:lnSpc>
              <a:spcBef>
                <a:spcPts val="0"/>
              </a:spcBef>
            </a:pPr>
            <a:endParaRPr lang="en-US" sz="800" b="1" dirty="0">
              <a:solidFill>
                <a:srgbClr val="000000"/>
              </a:solidFill>
              <a:latin typeface="Arial Narrow"/>
              <a:cs typeface="Arial"/>
            </a:endParaRPr>
          </a:p>
          <a:p>
            <a:pPr>
              <a:lnSpc>
                <a:spcPct val="100000"/>
              </a:lnSpc>
              <a:spcBef>
                <a:spcPts val="0"/>
              </a:spcBef>
            </a:pPr>
            <a:r>
              <a:rPr lang="en-US" sz="1100" b="1" dirty="0">
                <a:solidFill>
                  <a:srgbClr val="000000"/>
                </a:solidFill>
                <a:latin typeface="Arial Narrow"/>
                <a:cs typeface="Arial"/>
              </a:rPr>
              <a:t>April 17 – May 3: Spring TSC Paper Clover Campaign </a:t>
            </a:r>
            <a:endParaRPr lang="en-US" sz="1100" dirty="0">
              <a:solidFill>
                <a:srgbClr val="000000"/>
              </a:solidFill>
              <a:latin typeface="Arial Narrow"/>
              <a:cs typeface="Arial"/>
            </a:endParaRPr>
          </a:p>
          <a:p>
            <a:pPr>
              <a:lnSpc>
                <a:spcPct val="100000"/>
              </a:lnSpc>
              <a:spcBef>
                <a:spcPts val="0"/>
              </a:spcBef>
            </a:pPr>
            <a:r>
              <a:rPr lang="en-US" sz="1100" i="1" dirty="0">
                <a:solidFill>
                  <a:srgbClr val="000000"/>
                </a:solidFill>
                <a:latin typeface="Arial Narrow"/>
                <a:cs typeface="Arial"/>
              </a:rPr>
              <a:t>Tractor Supply Stores everywhere</a:t>
            </a:r>
            <a:br>
              <a:rPr lang="en-US" sz="1100" i="1" dirty="0">
                <a:latin typeface="Arial Narrow"/>
                <a:cs typeface="Arial"/>
              </a:rPr>
            </a:br>
            <a:r>
              <a:rPr lang="en-US" sz="1100" dirty="0">
                <a:solidFill>
                  <a:srgbClr val="000000"/>
                </a:solidFill>
                <a:latin typeface="Arial Narrow"/>
                <a:cs typeface="Arial"/>
              </a:rPr>
              <a:t>Support 4-H by purchasing a $1 paper clover at your local Tractor Supply Co. (TSC) store!</a:t>
            </a:r>
            <a:br>
              <a:rPr lang="en-US" sz="1100" dirty="0"/>
            </a:br>
            <a:r>
              <a:rPr lang="en-US" sz="1100" dirty="0">
                <a:latin typeface="Arial Narrow"/>
                <a:hlinkClick r:id="rId5"/>
              </a:rPr>
              <a:t>www.canr.msu.edu/events/spring-tractor-supply-co-paper-clover-campaign</a:t>
            </a:r>
            <a:r>
              <a:rPr lang="en-US" sz="1100" dirty="0">
                <a:latin typeface="Arial Narrow"/>
              </a:rPr>
              <a:t> </a:t>
            </a:r>
            <a:endParaRPr lang="en-US" sz="1100" dirty="0"/>
          </a:p>
          <a:p>
            <a:pPr>
              <a:lnSpc>
                <a:spcPct val="100000"/>
              </a:lnSpc>
              <a:spcBef>
                <a:spcPts val="0"/>
              </a:spcBef>
            </a:pPr>
            <a:endParaRPr lang="en-US" sz="800" dirty="0">
              <a:cs typeface="Arial"/>
            </a:endParaRPr>
          </a:p>
          <a:p>
            <a:pPr>
              <a:lnSpc>
                <a:spcPct val="100000"/>
              </a:lnSpc>
              <a:spcBef>
                <a:spcPts val="0"/>
              </a:spcBef>
            </a:pPr>
            <a:r>
              <a:rPr lang="en-US" sz="1100" b="1" dirty="0">
                <a:solidFill>
                  <a:srgbClr val="000000"/>
                </a:solidFill>
                <a:latin typeface="Arial Narrow"/>
                <a:cs typeface="Arial"/>
              </a:rPr>
              <a:t>April 21: Make the Most of Your Market Animal Project – Goal Getters</a:t>
            </a:r>
            <a:endParaRPr lang="en-US" sz="1100" dirty="0">
              <a:solidFill>
                <a:srgbClr val="000000"/>
              </a:solidFill>
              <a:latin typeface="Arial Narrow"/>
              <a:cs typeface="Arial"/>
            </a:endParaRPr>
          </a:p>
          <a:p>
            <a:pPr>
              <a:lnSpc>
                <a:spcPct val="100000"/>
              </a:lnSpc>
              <a:spcBef>
                <a:spcPts val="0"/>
              </a:spcBef>
            </a:pPr>
            <a:r>
              <a:rPr lang="en-US" sz="1100" i="1" dirty="0">
                <a:solidFill>
                  <a:srgbClr val="000000"/>
                </a:solidFill>
                <a:latin typeface="Arial Narrow"/>
                <a:cs typeface="Arial"/>
              </a:rPr>
              <a:t>Online</a:t>
            </a:r>
            <a:br>
              <a:rPr lang="en-US" sz="1100" i="1" dirty="0">
                <a:latin typeface="Arial Narrow"/>
                <a:cs typeface="Arial"/>
              </a:rPr>
            </a:br>
            <a:r>
              <a:rPr lang="en-US" sz="1100" dirty="0"/>
              <a:t>Learn how to set SMART goals to enhance your livestock marketing success. Youth with learn practical strategies to develop a goal, stay focused and achieve it.</a:t>
            </a:r>
            <a:br>
              <a:rPr lang="en-US" sz="1100" dirty="0"/>
            </a:br>
            <a:r>
              <a:rPr lang="en-US" sz="1100" dirty="0">
                <a:latin typeface="Arial Narrow"/>
                <a:hlinkClick r:id="rId6"/>
              </a:rPr>
              <a:t>www.canr.msu.edu/events/market-animal-project-webinar4-21</a:t>
            </a:r>
            <a:endParaRPr lang="en-US" sz="1100" dirty="0">
              <a:latin typeface="Arial Narrow"/>
            </a:endParaRPr>
          </a:p>
          <a:p>
            <a:pPr>
              <a:lnSpc>
                <a:spcPct val="100000"/>
              </a:lnSpc>
              <a:spcBef>
                <a:spcPts val="0"/>
              </a:spcBef>
            </a:pPr>
            <a:endParaRPr lang="en-US" sz="800" dirty="0"/>
          </a:p>
          <a:p>
            <a:pPr>
              <a:lnSpc>
                <a:spcPct val="100000"/>
              </a:lnSpc>
              <a:spcBef>
                <a:spcPts val="0"/>
              </a:spcBef>
            </a:pPr>
            <a:r>
              <a:rPr lang="en-US" sz="1100" b="1" dirty="0">
                <a:solidFill>
                  <a:srgbClr val="000000"/>
                </a:solidFill>
                <a:latin typeface="Arial Narrow"/>
                <a:cs typeface="Arial"/>
              </a:rPr>
              <a:t>April 22: Michigan 4-H Volunteer Webinar – Let’s Talk it Out: Handling Conflict with Ease</a:t>
            </a:r>
            <a:endParaRPr lang="en-US" sz="1100" dirty="0">
              <a:solidFill>
                <a:srgbClr val="000000"/>
              </a:solidFill>
              <a:latin typeface="Arial Narrow"/>
              <a:cs typeface="Arial"/>
            </a:endParaRPr>
          </a:p>
          <a:p>
            <a:pPr>
              <a:lnSpc>
                <a:spcPct val="100000"/>
              </a:lnSpc>
              <a:spcBef>
                <a:spcPts val="0"/>
              </a:spcBef>
            </a:pPr>
            <a:r>
              <a:rPr lang="en-US" sz="1100" i="1" dirty="0">
                <a:solidFill>
                  <a:srgbClr val="000000"/>
                </a:solidFill>
                <a:latin typeface="Arial Narrow"/>
                <a:cs typeface="Arial"/>
              </a:rPr>
              <a:t>Online</a:t>
            </a:r>
            <a:br>
              <a:rPr lang="en-US" sz="1100" i="1" dirty="0">
                <a:latin typeface="Arial Narrow"/>
                <a:cs typeface="Arial"/>
              </a:rPr>
            </a:br>
            <a:r>
              <a:rPr lang="en-US" sz="1100" dirty="0"/>
              <a:t>Conflict happens—even to the best volunteer groups. Learn how to handle tough conversations without the stress. Pick up practical tips for turning disagreements into productive dialogue and keeping your volunteer experience positive and drama-free.</a:t>
            </a:r>
            <a:br>
              <a:rPr lang="en-US" sz="1100" dirty="0"/>
            </a:br>
            <a:r>
              <a:rPr lang="en-US" sz="1100" dirty="0">
                <a:latin typeface="Arial Narrow"/>
                <a:hlinkClick r:id="rId7"/>
              </a:rPr>
              <a:t>www.canr.msu.edu/events/michigan-4-h-volunteer-webinar-let-s-talk-it-out-handling-conflict-with-ease</a:t>
            </a:r>
            <a:endParaRPr lang="en-US" sz="1100" dirty="0">
              <a:latin typeface="Arial Narrow"/>
            </a:endParaRPr>
          </a:p>
          <a:p>
            <a:pPr>
              <a:lnSpc>
                <a:spcPct val="100000"/>
              </a:lnSpc>
              <a:spcBef>
                <a:spcPts val="0"/>
              </a:spcBef>
            </a:pPr>
            <a:endParaRPr lang="en-US" sz="800" dirty="0">
              <a:solidFill>
                <a:srgbClr val="000000"/>
              </a:solidFill>
              <a:latin typeface="Arial Narrow"/>
              <a:cs typeface="Arial"/>
            </a:endParaRPr>
          </a:p>
          <a:p>
            <a:pPr>
              <a:lnSpc>
                <a:spcPct val="100000"/>
              </a:lnSpc>
              <a:spcBef>
                <a:spcPts val="0"/>
              </a:spcBef>
            </a:pPr>
            <a:r>
              <a:rPr lang="en-US" sz="1100" b="1" dirty="0">
                <a:solidFill>
                  <a:srgbClr val="000000"/>
                </a:solidFill>
                <a:latin typeface="Arial Narrow"/>
                <a:cs typeface="Arial"/>
              </a:rPr>
              <a:t>April 28: Make the Most of Your Market Animal Project – Talk the Talk</a:t>
            </a:r>
            <a:endParaRPr lang="en-US" sz="1100" dirty="0">
              <a:solidFill>
                <a:srgbClr val="000000"/>
              </a:solidFill>
              <a:latin typeface="Arial Narrow"/>
              <a:cs typeface="Arial"/>
            </a:endParaRPr>
          </a:p>
          <a:p>
            <a:pPr>
              <a:lnSpc>
                <a:spcPct val="100000"/>
              </a:lnSpc>
              <a:spcBef>
                <a:spcPts val="0"/>
              </a:spcBef>
            </a:pPr>
            <a:r>
              <a:rPr lang="en-US" sz="1100" i="1" dirty="0">
                <a:solidFill>
                  <a:srgbClr val="000000"/>
                </a:solidFill>
                <a:latin typeface="Arial Narrow"/>
                <a:cs typeface="Arial"/>
              </a:rPr>
              <a:t>Online</a:t>
            </a:r>
            <a:br>
              <a:rPr lang="en-US" sz="1100" i="1" dirty="0">
                <a:latin typeface="Arial Narrow"/>
                <a:cs typeface="Arial"/>
              </a:rPr>
            </a:br>
            <a:r>
              <a:rPr lang="en-US" sz="1100" dirty="0"/>
              <a:t>Effective communication is key to successfully selling livestock. Learn tools and techniques to connect with buyers, convey product value and empower youth with tips for impactful auctions and markets.</a:t>
            </a:r>
            <a:br>
              <a:rPr lang="en-US" sz="1100" dirty="0"/>
            </a:br>
            <a:r>
              <a:rPr lang="en-US" sz="1100" dirty="0">
                <a:latin typeface="Arial Narrow"/>
                <a:hlinkClick r:id="rId8"/>
              </a:rPr>
              <a:t>www.canr.msu.edu/events/market-animal-project-webinars-april-28</a:t>
            </a:r>
            <a:endParaRPr lang="en-US" sz="1100" dirty="0">
              <a:latin typeface="Arial Narrow"/>
            </a:endParaRPr>
          </a:p>
          <a:p>
            <a:pPr>
              <a:lnSpc>
                <a:spcPct val="100000"/>
              </a:lnSpc>
              <a:spcBef>
                <a:spcPts val="0"/>
              </a:spcBef>
            </a:pPr>
            <a:endParaRPr lang="en-US" sz="1100" dirty="0">
              <a:latin typeface="Arial Narrow"/>
            </a:endParaRPr>
          </a:p>
          <a:p>
            <a:pPr>
              <a:lnSpc>
                <a:spcPct val="100000"/>
              </a:lnSpc>
              <a:spcBef>
                <a:spcPts val="0"/>
              </a:spcBef>
            </a:pPr>
            <a:endParaRPr lang="en-US" sz="1100" dirty="0">
              <a:solidFill>
                <a:srgbClr val="000000"/>
              </a:solidFill>
              <a:latin typeface="Arial Narrow"/>
              <a:cs typeface="Arial"/>
            </a:endParaRPr>
          </a:p>
          <a:p>
            <a:pPr lvl="1">
              <a:lnSpc>
                <a:spcPct val="100000"/>
              </a:lnSpc>
              <a:spcBef>
                <a:spcPts val="0"/>
              </a:spcBef>
            </a:pPr>
            <a:r>
              <a:rPr lang="en-US" sz="1100" dirty="0">
                <a:solidFill>
                  <a:srgbClr val="000000"/>
                </a:solidFill>
                <a:latin typeface="Arial Narrow"/>
                <a:cs typeface="Arial"/>
              </a:rPr>
              <a:t> </a:t>
            </a:r>
            <a:endParaRPr lang="en-US" sz="1100" b="1" dirty="0">
              <a:solidFill>
                <a:srgbClr val="000000"/>
              </a:solidFill>
              <a:latin typeface="Arial Narrow"/>
              <a:cs typeface="Arial"/>
            </a:endParaRPr>
          </a:p>
          <a:p>
            <a:pPr>
              <a:lnSpc>
                <a:spcPct val="100000"/>
              </a:lnSpc>
              <a:spcBef>
                <a:spcPts val="0"/>
              </a:spcBef>
            </a:pPr>
            <a:endParaRPr lang="en-US" sz="1100" b="1" dirty="0">
              <a:solidFill>
                <a:srgbClr val="000000"/>
              </a:solidFill>
              <a:cs typeface="Arial"/>
            </a:endParaRPr>
          </a:p>
        </p:txBody>
      </p:sp>
      <p:sp>
        <p:nvSpPr>
          <p:cNvPr id="8" name="Text Placeholder 10">
            <a:extLst>
              <a:ext uri="{FF2B5EF4-FFF2-40B4-BE49-F238E27FC236}">
                <a16:creationId xmlns:a16="http://schemas.microsoft.com/office/drawing/2014/main" id="{6AE304B9-A3AE-AFA4-1839-5374F72AEEF8}"/>
              </a:ext>
            </a:extLst>
          </p:cNvPr>
          <p:cNvSpPr>
            <a:spLocks noGrp="1"/>
          </p:cNvSpPr>
          <p:nvPr/>
        </p:nvSpPr>
        <p:spPr>
          <a:xfrm>
            <a:off x="270712" y="1695392"/>
            <a:ext cx="1810126" cy="808260"/>
          </a:xfrm>
          <a:prstGeom prst="rect">
            <a:avLst/>
          </a:prstGeom>
        </p:spPr>
        <p:txBody>
          <a:bodyPr vert="horz" lIns="91440" tIns="45720" rIns="91440" bIns="45720" rtlCol="0" anchor="t">
            <a:noAutofit/>
          </a:bodyPr>
          <a:lstStyle>
            <a:lvl1pPr marL="0" indent="0" algn="ctr" defTabSz="777240" rtl="0" eaLnBrk="1" latinLnBrk="0" hangingPunct="1">
              <a:lnSpc>
                <a:spcPct val="90000"/>
              </a:lnSpc>
              <a:spcBef>
                <a:spcPts val="850"/>
              </a:spcBef>
              <a:buFont typeface="Arial" panose="020B0604020202020204" pitchFamily="34" charset="0"/>
              <a:buNone/>
              <a:defRPr sz="1800" b="1"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204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7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530" b="0" i="0" kern="1200">
                <a:solidFill>
                  <a:schemeClr val="bg1"/>
                </a:solidFill>
                <a:latin typeface="Arial Narrow" panose="020B0604020202020204" pitchFamily="34" charset="0"/>
                <a:ea typeface="+mn-ea"/>
                <a:cs typeface="Arial Narrow" panose="020B0604020202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i="1" dirty="0">
                <a:latin typeface="Arial Narrow"/>
              </a:rPr>
              <a:t>Building awareness in </a:t>
            </a:r>
            <a:br>
              <a:rPr lang="en-US" i="1" dirty="0">
                <a:latin typeface="Arial Narrow"/>
              </a:rPr>
            </a:br>
            <a:r>
              <a:rPr lang="en-US" i="1" dirty="0">
                <a:latin typeface="Arial Narrow"/>
              </a:rPr>
              <a:t>4-H experiences</a:t>
            </a:r>
            <a:endParaRPr lang="en-US" b="0" dirty="0">
              <a:solidFill>
                <a:srgbClr val="000000"/>
              </a:solidFill>
              <a:latin typeface="Arial Narrow"/>
            </a:endParaRPr>
          </a:p>
          <a:p>
            <a:br>
              <a:rPr lang="en-US" b="0" dirty="0">
                <a:solidFill>
                  <a:srgbClr val="000000"/>
                </a:solidFill>
                <a:latin typeface="Arial Narrow"/>
              </a:rPr>
            </a:br>
            <a:endParaRPr lang="en-US" b="0" dirty="0">
              <a:solidFill>
                <a:srgbClr val="000000"/>
              </a:solidFill>
              <a:latin typeface="Arial Narrow"/>
            </a:endParaRPr>
          </a:p>
          <a:p>
            <a:endParaRPr lang="en-US" b="0" dirty="0"/>
          </a:p>
          <a:p>
            <a:endParaRPr lang="en-US" dirty="0"/>
          </a:p>
          <a:p>
            <a:br>
              <a:rPr lang="en-US" dirty="0"/>
            </a:br>
            <a:endParaRPr lang="en-US" dirty="0"/>
          </a:p>
        </p:txBody>
      </p:sp>
      <p:sp>
        <p:nvSpPr>
          <p:cNvPr id="10" name="Text Placeholder 5">
            <a:extLst>
              <a:ext uri="{FF2B5EF4-FFF2-40B4-BE49-F238E27FC236}">
                <a16:creationId xmlns:a16="http://schemas.microsoft.com/office/drawing/2014/main" id="{A29123CF-BA58-D9C9-FC76-8F6EA98962F7}"/>
              </a:ext>
            </a:extLst>
          </p:cNvPr>
          <p:cNvSpPr>
            <a:spLocks noGrp="1"/>
          </p:cNvSpPr>
          <p:nvPr/>
        </p:nvSpPr>
        <p:spPr>
          <a:xfrm>
            <a:off x="266113" y="4126004"/>
            <a:ext cx="1796684" cy="4922371"/>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100" b="0" i="0" kern="1200">
                <a:solidFill>
                  <a:schemeClr val="bg1"/>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800" b="0" i="0" kern="1200">
                <a:solidFill>
                  <a:schemeClr val="bg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400" b="0" i="0" kern="1200">
                <a:solidFill>
                  <a:schemeClr val="bg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200" b="0" i="0" kern="1200">
                <a:solidFill>
                  <a:schemeClr val="bg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dirty="0">
                <a:latin typeface="Arial Narrow"/>
                <a:cs typeface="Times New Roman"/>
              </a:rPr>
              <a:t>Helping young people understand that they are part of 4-H and what that means is a key part of strengthening their overall experience. Awareness builds pride, connection and a sense of belonging. </a:t>
            </a:r>
          </a:p>
          <a:p>
            <a:r>
              <a:rPr lang="en-US" dirty="0">
                <a:latin typeface="Arial Narrow"/>
                <a:cs typeface="Times New Roman"/>
              </a:rPr>
              <a:t>As volunteers, you play an essential role in helping youth and families recognize when they are participating in 4-H and how activities connect to the values and learning within the program. </a:t>
            </a:r>
          </a:p>
          <a:p>
            <a:r>
              <a:rPr lang="en-US" dirty="0">
                <a:latin typeface="Arial Narrow"/>
                <a:cs typeface="Times New Roman"/>
              </a:rPr>
              <a:t>Simple</a:t>
            </a:r>
            <a:r>
              <a:rPr lang="en-US" dirty="0">
                <a:ln>
                  <a:noFill/>
                </a:ln>
                <a:effectLst/>
                <a:latin typeface="Arial Narrow"/>
                <a:cs typeface="Times New Roman"/>
              </a:rPr>
              <a:t>, </a:t>
            </a:r>
            <a:r>
              <a:rPr lang="en-US" dirty="0">
                <a:latin typeface="Arial Narrow"/>
                <a:cs typeface="Times New Roman"/>
              </a:rPr>
              <a:t>intentional steps can make a big difference. </a:t>
            </a:r>
          </a:p>
          <a:p>
            <a:pPr marL="171450" indent="-171450">
              <a:buFont typeface="Arial" panose="020B0604020202020204" pitchFamily="34" charset="0"/>
              <a:buChar char="•"/>
            </a:pPr>
            <a:r>
              <a:rPr lang="en-US" dirty="0">
                <a:latin typeface="Arial Narrow"/>
                <a:cs typeface="Times New Roman"/>
              </a:rPr>
              <a:t>Have the 4-H flag </a:t>
            </a:r>
            <a:r>
              <a:rPr lang="en-US" dirty="0">
                <a:ln>
                  <a:noFill/>
                </a:ln>
                <a:effectLst/>
                <a:latin typeface="Arial Narrow"/>
                <a:cs typeface="Times New Roman"/>
              </a:rPr>
              <a:t>and </a:t>
            </a:r>
            <a:r>
              <a:rPr lang="en-US" dirty="0">
                <a:latin typeface="Arial Narrow"/>
                <a:cs typeface="Times New Roman"/>
              </a:rPr>
              <a:t>recite the </a:t>
            </a:r>
            <a:r>
              <a:rPr lang="en-US" dirty="0">
                <a:ln>
                  <a:noFill/>
                </a:ln>
                <a:effectLst/>
                <a:latin typeface="Arial Narrow"/>
                <a:cs typeface="Times New Roman"/>
              </a:rPr>
              <a:t>4-H </a:t>
            </a:r>
            <a:r>
              <a:rPr lang="en-US" dirty="0">
                <a:latin typeface="Arial Narrow"/>
                <a:cs typeface="Times New Roman"/>
              </a:rPr>
              <a:t>pledge</a:t>
            </a:r>
            <a:r>
              <a:rPr lang="en-US" dirty="0">
                <a:ln>
                  <a:noFill/>
                </a:ln>
                <a:effectLst/>
                <a:latin typeface="Arial Narrow"/>
                <a:cs typeface="Times New Roman"/>
              </a:rPr>
              <a:t>. </a:t>
            </a:r>
          </a:p>
          <a:p>
            <a:pPr marL="171450" indent="-171450">
              <a:buFont typeface="Arial" panose="020B0604020202020204" pitchFamily="34" charset="0"/>
              <a:buChar char="•"/>
            </a:pPr>
            <a:r>
              <a:rPr lang="en-US" dirty="0">
                <a:latin typeface="Arial Narrow"/>
                <a:cs typeface="Times New Roman"/>
              </a:rPr>
              <a:t>Use </a:t>
            </a:r>
            <a:r>
              <a:rPr lang="en-US" dirty="0">
                <a:ln>
                  <a:noFill/>
                </a:ln>
                <a:effectLst/>
                <a:latin typeface="Arial Narrow"/>
                <a:cs typeface="Times New Roman"/>
              </a:rPr>
              <a:t>the </a:t>
            </a:r>
            <a:r>
              <a:rPr lang="en-US" dirty="0">
                <a:latin typeface="Arial Narrow"/>
                <a:cs typeface="Times New Roman"/>
              </a:rPr>
              <a:t>4-H clover on handouts and materials when possible</a:t>
            </a:r>
            <a:r>
              <a:rPr lang="en-US" dirty="0">
                <a:ln>
                  <a:noFill/>
                </a:ln>
                <a:effectLst/>
                <a:latin typeface="Arial Narrow"/>
                <a:cs typeface="Times New Roman"/>
              </a:rPr>
              <a:t>.</a:t>
            </a:r>
            <a:r>
              <a:rPr lang="en-US" dirty="0">
                <a:latin typeface="Arial Narrow"/>
                <a:cs typeface="Times New Roman"/>
              </a:rPr>
              <a:t> </a:t>
            </a:r>
          </a:p>
          <a:p>
            <a:pPr marL="171450" indent="-171450">
              <a:buFont typeface="Arial" panose="020B0604020202020204" pitchFamily="34" charset="0"/>
              <a:buChar char="•"/>
            </a:pPr>
            <a:r>
              <a:rPr lang="en-US" dirty="0">
                <a:latin typeface="Arial Narrow"/>
                <a:cs typeface="Times New Roman"/>
              </a:rPr>
              <a:t>Make clear connections between activities and one of the four Hs</a:t>
            </a:r>
            <a:r>
              <a:rPr lang="en-US" dirty="0">
                <a:ln>
                  <a:noFill/>
                </a:ln>
                <a:effectLst/>
                <a:latin typeface="Arial Narrow"/>
                <a:cs typeface="Times New Roman"/>
              </a:rPr>
              <a:t>.</a:t>
            </a:r>
            <a:r>
              <a:rPr lang="en-US" dirty="0">
                <a:latin typeface="Arial Narrow"/>
                <a:cs typeface="Times New Roman"/>
              </a:rPr>
              <a:t> </a:t>
            </a:r>
          </a:p>
          <a:p>
            <a:r>
              <a:rPr lang="en-US" dirty="0">
                <a:latin typeface="Arial Narrow"/>
                <a:cs typeface="Times New Roman"/>
              </a:rPr>
              <a:t>These actions help youth see themselves as true 4-H members engaged in meaningful learning</a:t>
            </a:r>
            <a:r>
              <a:rPr lang="en-US" dirty="0">
                <a:ln>
                  <a:noFill/>
                </a:ln>
                <a:effectLst/>
                <a:latin typeface="Arial Narrow"/>
                <a:cs typeface="Times New Roman"/>
              </a:rPr>
              <a:t>.</a:t>
            </a:r>
          </a:p>
          <a:p>
            <a:endParaRPr lang="en-US" dirty="0">
              <a:ln>
                <a:noFill/>
              </a:ln>
              <a:effectLst/>
              <a:latin typeface="Arial Narrow"/>
              <a:cs typeface="Times New Roman"/>
            </a:endParaRPr>
          </a:p>
          <a:p>
            <a:r>
              <a:rPr lang="en-US" dirty="0">
                <a:ln>
                  <a:noFill/>
                </a:ln>
                <a:effectLst/>
                <a:latin typeface="Arial Narrow"/>
                <a:cs typeface="Times New Roman"/>
              </a:rPr>
              <a:t> </a:t>
            </a:r>
            <a:r>
              <a:rPr lang="en-US" dirty="0">
                <a:latin typeface="Arial Narrow"/>
                <a:cs typeface="Times New Roman"/>
              </a:rPr>
              <a:t>#BeyondReady</a:t>
            </a:r>
            <a:endParaRPr lang="en-US" dirty="0">
              <a:latin typeface="Arial Narrow"/>
            </a:endParaRPr>
          </a:p>
          <a:p>
            <a:endParaRPr lang="en-US" dirty="0">
              <a:latin typeface="Arial Narrow"/>
            </a:endParaRPr>
          </a:p>
        </p:txBody>
      </p:sp>
      <p:pic>
        <p:nvPicPr>
          <p:cNvPr id="3" name="Picture 2" descr="A white and green clover with green letters&#10;&#10;AI-generated content may be incorrect.">
            <a:extLst>
              <a:ext uri="{FF2B5EF4-FFF2-40B4-BE49-F238E27FC236}">
                <a16:creationId xmlns:a16="http://schemas.microsoft.com/office/drawing/2014/main" id="{7ECFE4BB-E9CF-F0EB-A6C4-623DAC16AE4E}"/>
              </a:ext>
            </a:extLst>
          </p:cNvPr>
          <p:cNvPicPr>
            <a:picLocks noChangeAspect="1"/>
          </p:cNvPicPr>
          <p:nvPr/>
        </p:nvPicPr>
        <p:blipFill>
          <a:blip r:embed="rId9"/>
          <a:stretch>
            <a:fillRect/>
          </a:stretch>
        </p:blipFill>
        <p:spPr>
          <a:xfrm>
            <a:off x="605433" y="2672461"/>
            <a:ext cx="1125028" cy="1371600"/>
          </a:xfrm>
          <a:prstGeom prst="rect">
            <a:avLst/>
          </a:prstGeom>
        </p:spPr>
      </p:pic>
    </p:spTree>
    <p:extLst>
      <p:ext uri="{BB962C8B-B14F-4D97-AF65-F5344CB8AC3E}">
        <p14:creationId xmlns:p14="http://schemas.microsoft.com/office/powerpoint/2010/main" val="383351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1023FB-D4A7-914D-929E-0A2809949A71}"/>
              </a:ext>
            </a:extLst>
          </p:cNvPr>
          <p:cNvSpPr>
            <a:spLocks noGrp="1"/>
          </p:cNvSpPr>
          <p:nvPr>
            <p:ph type="body" sz="quarter" idx="13"/>
          </p:nvPr>
        </p:nvSpPr>
        <p:spPr>
          <a:xfrm>
            <a:off x="236345" y="1703230"/>
            <a:ext cx="7190970" cy="332442"/>
          </a:xfrm>
        </p:spPr>
        <p:txBody>
          <a:bodyPr vert="horz" lIns="91440" tIns="45720" rIns="91440" bIns="45720" rtlCol="0" anchor="t">
            <a:noAutofit/>
          </a:bodyPr>
          <a:lstStyle/>
          <a:p>
            <a:r>
              <a:rPr lang="en-US" dirty="0">
                <a:latin typeface="Arial Narrow"/>
              </a:rPr>
              <a:t>Registration open for 4-H Great Lakes and Natural Resources Camp </a:t>
            </a:r>
            <a:endParaRPr lang="en-US" dirty="0"/>
          </a:p>
          <a:p>
            <a:endParaRPr lang="en-US" dirty="0"/>
          </a:p>
          <a:p>
            <a:br>
              <a:rPr lang="en-US" sz="1600" dirty="0"/>
            </a:br>
            <a:br>
              <a:rPr lang="en-US" dirty="0"/>
            </a:br>
            <a:endParaRPr lang="en-US" dirty="0"/>
          </a:p>
          <a:p>
            <a:endParaRPr lang="en-US" dirty="0"/>
          </a:p>
          <a:p>
            <a:endParaRPr lang="en-US" dirty="0"/>
          </a:p>
          <a:p>
            <a:endParaRPr lang="en-US" dirty="0"/>
          </a:p>
          <a:p>
            <a:pPr>
              <a:lnSpc>
                <a:spcPct val="119000"/>
              </a:lnSpc>
              <a:spcAft>
                <a:spcPts val="200"/>
              </a:spcAft>
            </a:pPr>
            <a:endParaRPr lang="en-US" dirty="0"/>
          </a:p>
          <a:p>
            <a:pPr marL="0" marR="0" indent="0" algn="l">
              <a:lnSpc>
                <a:spcPct val="119000"/>
              </a:lnSpc>
              <a:spcBef>
                <a:spcPts val="0"/>
              </a:spcBef>
              <a:spcAft>
                <a:spcPts val="200"/>
              </a:spcAft>
            </a:pPr>
            <a:endParaRPr lang="en-US" sz="1600" kern="1400" dirty="0">
              <a:ln>
                <a:noFill/>
              </a:ln>
              <a:effectLst/>
              <a:latin typeface="Arial Narrow" panose="020B0606020202030204" pitchFamily="34" charset="0"/>
            </a:endParaRPr>
          </a:p>
          <a:p>
            <a:endParaRPr lang="en-US" dirty="0"/>
          </a:p>
          <a:p>
            <a:r>
              <a:rPr lang="en-US" sz="1600" b="0" dirty="0">
                <a:latin typeface="Arial Narrow"/>
              </a:rPr>
              <a:t>  </a:t>
            </a:r>
            <a:endParaRPr lang="en-US" dirty="0"/>
          </a:p>
          <a:p>
            <a:endParaRPr lang="en-US" dirty="0"/>
          </a:p>
        </p:txBody>
      </p:sp>
      <p:sp>
        <p:nvSpPr>
          <p:cNvPr id="6" name="Text Placeholder 9">
            <a:extLst>
              <a:ext uri="{FF2B5EF4-FFF2-40B4-BE49-F238E27FC236}">
                <a16:creationId xmlns:a16="http://schemas.microsoft.com/office/drawing/2014/main" id="{C3388619-1514-B228-7753-D292F37FBE53}"/>
              </a:ext>
            </a:extLst>
          </p:cNvPr>
          <p:cNvSpPr txBox="1">
            <a:spLocks/>
          </p:cNvSpPr>
          <p:nvPr/>
        </p:nvSpPr>
        <p:spPr>
          <a:xfrm>
            <a:off x="212489" y="7032784"/>
            <a:ext cx="7190970" cy="332442"/>
          </a:xfrm>
          <a:prstGeom prst="rect">
            <a:avLst/>
          </a:prstGeom>
        </p:spPr>
        <p:txBody>
          <a:bodyPr vert="horz" lIns="91440" tIns="45720" rIns="91440" bIns="45720" rtlCol="0" anchor="t">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dirty="0"/>
              <a:t>Purple up for military families!</a:t>
            </a:r>
          </a:p>
          <a:p>
            <a:r>
              <a:rPr lang="en-US" dirty="0"/>
              <a:t> </a:t>
            </a:r>
          </a:p>
          <a:p>
            <a:br>
              <a:rPr lang="en-US" sz="1600" dirty="0"/>
            </a:br>
            <a:br>
              <a:rPr lang="en-US" dirty="0"/>
            </a:br>
            <a:endParaRPr lang="en-US" dirty="0"/>
          </a:p>
          <a:p>
            <a:endParaRPr lang="en-US" dirty="0"/>
          </a:p>
          <a:p>
            <a:endParaRPr lang="en-US" dirty="0"/>
          </a:p>
          <a:p>
            <a:endParaRPr lang="en-US" dirty="0"/>
          </a:p>
          <a:p>
            <a:pPr>
              <a:lnSpc>
                <a:spcPct val="119000"/>
              </a:lnSpc>
              <a:spcAft>
                <a:spcPts val="200"/>
              </a:spcAft>
            </a:pPr>
            <a:endParaRPr lang="en-US" dirty="0"/>
          </a:p>
          <a:p>
            <a:pPr>
              <a:lnSpc>
                <a:spcPct val="119000"/>
              </a:lnSpc>
              <a:spcBef>
                <a:spcPts val="0"/>
              </a:spcBef>
              <a:spcAft>
                <a:spcPts val="200"/>
              </a:spcAft>
            </a:pPr>
            <a:endParaRPr lang="en-US" sz="1600" kern="1400" dirty="0">
              <a:latin typeface="Arial Narrow" panose="020B0606020202030204" pitchFamily="34" charset="0"/>
            </a:endParaRPr>
          </a:p>
          <a:p>
            <a:endParaRPr lang="en-US" dirty="0"/>
          </a:p>
          <a:p>
            <a:r>
              <a:rPr lang="en-US" sz="1600" b="0" dirty="0">
                <a:latin typeface="Arial Narrow"/>
              </a:rPr>
              <a:t>  </a:t>
            </a:r>
            <a:endParaRPr lang="en-US" dirty="0"/>
          </a:p>
          <a:p>
            <a:endParaRPr lang="en-US" dirty="0"/>
          </a:p>
        </p:txBody>
      </p:sp>
      <p:sp>
        <p:nvSpPr>
          <p:cNvPr id="12" name="Rectangle 11"/>
          <p:cNvSpPr/>
          <p:nvPr/>
        </p:nvSpPr>
        <p:spPr>
          <a:xfrm>
            <a:off x="221046" y="7378176"/>
            <a:ext cx="5532811" cy="1954381"/>
          </a:xfrm>
          <a:prstGeom prst="rect">
            <a:avLst/>
          </a:prstGeom>
        </p:spPr>
        <p:txBody>
          <a:bodyPr wrap="square" lIns="91440" tIns="45720" rIns="91440" bIns="45720" anchor="t">
            <a:spAutoFit/>
          </a:bodyPr>
          <a:lstStyle/>
          <a:p>
            <a:r>
              <a:rPr lang="en-US" sz="1100" b="0" i="0" dirty="0">
                <a:solidFill>
                  <a:srgbClr val="000000"/>
                </a:solidFill>
                <a:effectLst/>
                <a:latin typeface="Arial Narrow"/>
              </a:rPr>
              <a:t>April is the Month of the Military Child, an annual awareness campaign that recognizes the sacrifices made by military families and their children. In partnership with many others across the United States, Michigan 4-H Military Partnerships is participating in the annual “Purple Up!” Day event. To show your support of children whose parents are serving in the military, MSU Extension and Michigan 4-H are asking residents throughout Michigan to Purple Up! on April 15.</a:t>
            </a:r>
          </a:p>
          <a:p>
            <a:endParaRPr lang="en-US" sz="1100" b="0" i="0" dirty="0">
              <a:solidFill>
                <a:srgbClr val="000000"/>
              </a:solidFill>
              <a:effectLst/>
              <a:latin typeface="Arial Narrow"/>
            </a:endParaRPr>
          </a:p>
          <a:p>
            <a:r>
              <a:rPr lang="en-US" sz="1100" b="0" i="0" dirty="0">
                <a:solidFill>
                  <a:srgbClr val="000000"/>
                </a:solidFill>
                <a:effectLst/>
                <a:latin typeface="Arial Narrow"/>
              </a:rPr>
              <a:t>The color purple is chosen as the signature color because it symbolizes all branches of the military. It is a combination of Army green, Coast Guard blue, Air Force blue, Marine red and Navy blue. Michigan 4-H Military Partnerships hopes everyone will take this opportunity to appreciate and celebrate all of our state’s young heroes strength and sacrifice as their parents serve. </a:t>
            </a:r>
            <a:r>
              <a:rPr lang="en-US" sz="1100" dirty="0">
                <a:solidFill>
                  <a:srgbClr val="000000"/>
                </a:solidFill>
                <a:latin typeface="Arial Narrow"/>
              </a:rPr>
              <a:t>Let’s show our military families how much we appreciate their service by encouraging everyone to Purple Up!</a:t>
            </a:r>
          </a:p>
        </p:txBody>
      </p:sp>
      <p:sp>
        <p:nvSpPr>
          <p:cNvPr id="5" name="Text Placeholder 3">
            <a:extLst>
              <a:ext uri="{FF2B5EF4-FFF2-40B4-BE49-F238E27FC236}">
                <a16:creationId xmlns:a16="http://schemas.microsoft.com/office/drawing/2014/main" id="{057FDD07-AFA7-DBB6-456B-DA7642D366AA}"/>
              </a:ext>
            </a:extLst>
          </p:cNvPr>
          <p:cNvSpPr>
            <a:spLocks noGrp="1"/>
          </p:cNvSpPr>
          <p:nvPr>
            <p:ph type="body" sz="quarter" idx="20"/>
          </p:nvPr>
        </p:nvSpPr>
        <p:spPr>
          <a:xfrm>
            <a:off x="221045" y="2038011"/>
            <a:ext cx="5315959" cy="2423734"/>
          </a:xfrm>
        </p:spPr>
        <p:txBody>
          <a:bodyPr vert="horz" lIns="91440" tIns="45720" rIns="91440" bIns="45720" rtlCol="0" anchor="t">
            <a:noAutofit/>
          </a:bodyPr>
          <a:lstStyle/>
          <a:p>
            <a:pPr>
              <a:lnSpc>
                <a:spcPct val="100000"/>
              </a:lnSpc>
            </a:pPr>
            <a:r>
              <a:rPr lang="en-US" sz="1100" kern="1400" dirty="0">
                <a:ln>
                  <a:noFill/>
                </a:ln>
                <a:effectLst/>
                <a:latin typeface="Arial Narrow"/>
              </a:rPr>
              <a:t>4-H </a:t>
            </a:r>
            <a:r>
              <a:rPr lang="en-US" sz="1100" kern="1400" dirty="0">
                <a:latin typeface="Arial Narrow"/>
              </a:rPr>
              <a:t>Great Lakes and Natural Resources Camp mixes summer fun </a:t>
            </a:r>
            <a:r>
              <a:rPr lang="en-US" sz="1100" kern="1400" dirty="0">
                <a:ln>
                  <a:noFill/>
                </a:ln>
                <a:effectLst/>
                <a:latin typeface="Arial Narrow"/>
              </a:rPr>
              <a:t>and </a:t>
            </a:r>
            <a:r>
              <a:rPr lang="en-US" sz="1100" kern="1400" dirty="0">
                <a:latin typeface="Arial Narrow"/>
              </a:rPr>
              <a:t>hands-on science education. The camp will be held July 26 – August 1 on the shores of Lake Esau at Camp </a:t>
            </a:r>
            <a:r>
              <a:rPr lang="en-US" sz="1100" kern="1400" dirty="0" err="1">
                <a:latin typeface="Arial Narrow"/>
              </a:rPr>
              <a:t>Chickagami</a:t>
            </a:r>
            <a:r>
              <a:rPr lang="en-US" sz="1100" kern="1400" dirty="0">
                <a:latin typeface="Arial Narrow"/>
              </a:rPr>
              <a:t> in Presque Isle and is open to youth ages 13-15 during camp. </a:t>
            </a:r>
          </a:p>
          <a:p>
            <a:pPr>
              <a:lnSpc>
                <a:spcPct val="100000"/>
              </a:lnSpc>
            </a:pPr>
            <a:r>
              <a:rPr lang="en-US" sz="1100" kern="1400" dirty="0">
                <a:latin typeface="Arial Narrow"/>
              </a:rPr>
              <a:t>During this enriching MSU Extension educational program, campers will increase their science literacy and stewardship as they learn from natural resource experts in fields such as Great Lakes coastal and fisheries management, limnology, wildlife, forestry, geography, geology and environmental education. In addition to hands-on learning, attendees also enjoy exciting natural resources recreation activities such as kayaking, swimming, sailing, archery, fishing, snorkeling, evening campfires and more!</a:t>
            </a:r>
            <a:endParaRPr lang="en-US" sz="1200" kern="1400" dirty="0">
              <a:ln>
                <a:noFill/>
              </a:ln>
              <a:effectLst/>
              <a:latin typeface="Arial Narrow"/>
            </a:endParaRPr>
          </a:p>
          <a:p>
            <a:pPr>
              <a:lnSpc>
                <a:spcPct val="100000"/>
              </a:lnSpc>
            </a:pPr>
            <a:r>
              <a:rPr lang="en-US" sz="1100" kern="1400" dirty="0">
                <a:latin typeface="Arial Narrow"/>
              </a:rPr>
              <a:t> </a:t>
            </a:r>
            <a:endParaRPr lang="en-US" sz="900" dirty="0">
              <a:latin typeface="Arial Narrow" panose="020B0606020202030204" pitchFamily="34" charset="0"/>
              <a:cs typeface="Calibri"/>
            </a:endParaRPr>
          </a:p>
        </p:txBody>
      </p:sp>
      <p:sp>
        <p:nvSpPr>
          <p:cNvPr id="9" name="Text Placeholder 9">
            <a:extLst>
              <a:ext uri="{FF2B5EF4-FFF2-40B4-BE49-F238E27FC236}">
                <a16:creationId xmlns:a16="http://schemas.microsoft.com/office/drawing/2014/main" id="{D30CB17F-C424-CEAE-D901-C33C7DE3A72D}"/>
              </a:ext>
            </a:extLst>
          </p:cNvPr>
          <p:cNvSpPr txBox="1">
            <a:spLocks/>
          </p:cNvSpPr>
          <p:nvPr/>
        </p:nvSpPr>
        <p:spPr>
          <a:xfrm>
            <a:off x="2402541" y="4413862"/>
            <a:ext cx="4576658" cy="464966"/>
          </a:xfrm>
          <a:prstGeom prst="rect">
            <a:avLst/>
          </a:prstGeom>
        </p:spPr>
        <p:txBody>
          <a:bodyPr vert="horz" lIns="91440" tIns="45720" rIns="91440" bIns="45720" rtlCol="0" anchor="t">
            <a:noAutofit/>
          </a:bodyPr>
          <a:lstStyle>
            <a:lvl1pPr marL="0" indent="0" algn="l" defTabSz="777240" rtl="0" eaLnBrk="1" latinLnBrk="0" hangingPunct="1">
              <a:lnSpc>
                <a:spcPct val="90000"/>
              </a:lnSpc>
              <a:spcBef>
                <a:spcPts val="850"/>
              </a:spcBef>
              <a:buFont typeface="Arial" panose="020B0604020202020204" pitchFamily="34" charset="0"/>
              <a:buNone/>
              <a:defRPr sz="1800" b="1" i="0" kern="1200">
                <a:solidFill>
                  <a:srgbClr val="008208"/>
                </a:solidFill>
                <a:latin typeface="Arial Narrow" panose="020B0604020202020204" pitchFamily="34" charset="0"/>
                <a:ea typeface="+mn-ea"/>
                <a:cs typeface="Arial Narrow" panose="020B0604020202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600" dirty="0">
                <a:latin typeface="Arial Narrow"/>
              </a:rPr>
              <a:t>Register for 4-H Exploration Days!</a:t>
            </a:r>
            <a:endParaRPr lang="en-US" dirty="0"/>
          </a:p>
          <a:p>
            <a:endParaRPr lang="en-US" sz="1600" b="0" dirty="0"/>
          </a:p>
          <a:p>
            <a:endParaRPr lang="en-US" dirty="0"/>
          </a:p>
        </p:txBody>
      </p:sp>
      <p:pic>
        <p:nvPicPr>
          <p:cNvPr id="11" name="Picture 6" descr="A picture of a white sign with a green clover and the words &quot;Welcome to 4-H Exploration Days.&quot;">
            <a:extLst>
              <a:ext uri="{FF2B5EF4-FFF2-40B4-BE49-F238E27FC236}">
                <a16:creationId xmlns:a16="http://schemas.microsoft.com/office/drawing/2014/main" id="{E287CD02-C6E8-D8FF-1A06-E93F6EEE3D4A}"/>
              </a:ext>
            </a:extLst>
          </p:cNvPr>
          <p:cNvPicPr>
            <a:picLocks noChangeAspect="1"/>
          </p:cNvPicPr>
          <p:nvPr/>
        </p:nvPicPr>
        <p:blipFill>
          <a:blip r:embed="rId2"/>
          <a:stretch>
            <a:fillRect/>
          </a:stretch>
        </p:blipFill>
        <p:spPr>
          <a:xfrm>
            <a:off x="278305" y="4455170"/>
            <a:ext cx="2034590" cy="1362136"/>
          </a:xfrm>
          <a:prstGeom prst="rect">
            <a:avLst/>
          </a:prstGeom>
        </p:spPr>
      </p:pic>
      <p:sp>
        <p:nvSpPr>
          <p:cNvPr id="13" name="Text Placeholder 3">
            <a:extLst>
              <a:ext uri="{FF2B5EF4-FFF2-40B4-BE49-F238E27FC236}">
                <a16:creationId xmlns:a16="http://schemas.microsoft.com/office/drawing/2014/main" id="{3BED64D9-5452-2BBE-9758-98240F1F8461}"/>
              </a:ext>
            </a:extLst>
          </p:cNvPr>
          <p:cNvSpPr txBox="1">
            <a:spLocks/>
          </p:cNvSpPr>
          <p:nvPr/>
        </p:nvSpPr>
        <p:spPr>
          <a:xfrm>
            <a:off x="2402541" y="4722444"/>
            <a:ext cx="4906603" cy="1634118"/>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rgbClr val="282728"/>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nSpc>
                <a:spcPct val="100000"/>
              </a:lnSpc>
            </a:pPr>
            <a:r>
              <a:rPr lang="en-US" sz="1100" kern="1400" dirty="0">
                <a:latin typeface="Arial Narrow"/>
              </a:rPr>
              <a:t>Join 1,000 youth from across Michigan on MSU’s campus to explore YOUR future! This three-day pre-college program is designed to help you explore careers, build skills and envision your future. Choose from more than 100 fun learning sessions on a variety of topics that are led by MSU faculty, 4-H staff and volunteers, and other experts. You’ll stay in and eat at MSU residence halls, attend sessions in buildings throughout campus, and of course have fun at free-time activities across the university!</a:t>
            </a:r>
            <a:endParaRPr lang="en-US" dirty="0"/>
          </a:p>
          <a:p>
            <a:endParaRPr lang="en-US" sz="1100" kern="1400" dirty="0">
              <a:latin typeface="Arial Narrow" panose="020B0606020202030204" pitchFamily="34" charset="0"/>
            </a:endParaRPr>
          </a:p>
          <a:p>
            <a:pPr>
              <a:lnSpc>
                <a:spcPct val="100000"/>
              </a:lnSpc>
              <a:spcBef>
                <a:spcPts val="0"/>
              </a:spcBef>
            </a:pPr>
            <a:endParaRPr lang="en-US" sz="1100" kern="1400" dirty="0">
              <a:solidFill>
                <a:srgbClr val="000000"/>
              </a:solidFill>
              <a:latin typeface="Arial Narrow" panose="020B0606020202030204" pitchFamily="34" charset="0"/>
            </a:endParaRPr>
          </a:p>
          <a:p>
            <a:pPr>
              <a:lnSpc>
                <a:spcPct val="100000"/>
              </a:lnSpc>
              <a:spcBef>
                <a:spcPts val="0"/>
              </a:spcBef>
            </a:pPr>
            <a:endParaRPr lang="en-US" sz="1100" kern="1400" dirty="0">
              <a:solidFill>
                <a:srgbClr val="000000"/>
              </a:solidFill>
              <a:latin typeface="Arial Narrow" panose="020B0606020202030204" pitchFamily="34" charset="0"/>
            </a:endParaRPr>
          </a:p>
        </p:txBody>
      </p:sp>
      <p:sp>
        <p:nvSpPr>
          <p:cNvPr id="14" name="Text Placeholder 3">
            <a:extLst>
              <a:ext uri="{FF2B5EF4-FFF2-40B4-BE49-F238E27FC236}">
                <a16:creationId xmlns:a16="http://schemas.microsoft.com/office/drawing/2014/main" id="{250D721E-9DB6-F488-7726-7196CEFA501F}"/>
              </a:ext>
            </a:extLst>
          </p:cNvPr>
          <p:cNvSpPr txBox="1">
            <a:spLocks/>
          </p:cNvSpPr>
          <p:nvPr/>
        </p:nvSpPr>
        <p:spPr>
          <a:xfrm>
            <a:off x="236345" y="5841915"/>
            <a:ext cx="7034518" cy="2879292"/>
          </a:xfrm>
          <a:prstGeom prst="rect">
            <a:avLst/>
          </a:prstGeom>
        </p:spPr>
        <p:txBody>
          <a:bodyPr vert="horz" lIns="91440" tIns="45720" rIns="91440" bIns="45720" rtlCol="0" anchor="t">
            <a:noAutofit/>
          </a:bodyPr>
          <a:lstStyle>
            <a:lvl1pPr marL="0" marR="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sz="1200" b="0" i="0" kern="1200">
                <a:solidFill>
                  <a:srgbClr val="282728"/>
                </a:solidFill>
                <a:latin typeface="Arial Narrow" panose="020B0604020202020204" pitchFamily="34" charset="0"/>
                <a:ea typeface="+mn-ea"/>
                <a:cs typeface="Arial Narrow" panose="020B0604020202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100" b="0" i="0" kern="1200">
                <a:solidFill>
                  <a:schemeClr val="tx1"/>
                </a:solidFill>
                <a:latin typeface="Arial Narrow" panose="020B0604020202020204" pitchFamily="34" charset="0"/>
                <a:ea typeface="+mn-ea"/>
                <a:cs typeface="Arial Narrow" panose="020B0604020202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100" kern="1400" dirty="0">
                <a:latin typeface="Arial Narrow"/>
              </a:rPr>
              <a:t>4-H Exploration days will be held June 24-26 at MSU in East Lansing. Y</a:t>
            </a:r>
            <a:r>
              <a:rPr lang="en-US" sz="1100" dirty="0">
                <a:latin typeface="Arial Narrow"/>
                <a:cs typeface="Calibri"/>
              </a:rPr>
              <a:t>oung people ages 12 to 19 are invited to join the fun! The cost for the 2026 event is $250, which includes two nights’ lodging in a residence hall, meals, learning sessions, an event t-shirt and free-time activities. Contact your local MSU Extension office to find out if your county 4-H program offers scholarships for youth participants.</a:t>
            </a:r>
            <a:endParaRPr lang="en-US" sz="1100" dirty="0">
              <a:cs typeface="Calibri"/>
            </a:endParaRPr>
          </a:p>
          <a:p>
            <a:pPr>
              <a:lnSpc>
                <a:spcPct val="100000"/>
              </a:lnSpc>
            </a:pPr>
            <a:r>
              <a:rPr lang="en-US" sz="1100" dirty="0">
                <a:latin typeface="Arial Narrow"/>
                <a:cs typeface="Calibri"/>
              </a:rPr>
              <a:t>Registration is open and closes April 17. You’ll want to register soon – sessions fill up fast and are assigned on a first-come, first-served basis! For registration links or more information, visit </a:t>
            </a:r>
            <a:r>
              <a:rPr lang="en-US" sz="1100" dirty="0">
                <a:solidFill>
                  <a:srgbClr val="0563C1"/>
                </a:solidFill>
                <a:latin typeface="Arial Narrow"/>
                <a:cs typeface="Calibri"/>
                <a:hlinkClick r:id="rId3">
                  <a:extLst>
                    <a:ext uri="{A12FA001-AC4F-418D-AE19-62706E023703}">
                      <ahyp:hlinkClr xmlns:ahyp="http://schemas.microsoft.com/office/drawing/2018/hyperlinkcolor" val="tx"/>
                    </a:ext>
                  </a:extLst>
                </a:hlinkClick>
              </a:rPr>
              <a:t>www.canr.msu.edu/4_h_exploration_days/</a:t>
            </a:r>
            <a:r>
              <a:rPr lang="en-US" sz="1100" dirty="0">
                <a:solidFill>
                  <a:schemeClr val="tx1"/>
                </a:solidFill>
                <a:latin typeface="Arial Narrow"/>
                <a:cs typeface="Calibri"/>
                <a:hlinkClick r:id="rId3">
                  <a:extLst>
                    <a:ext uri="{A12FA001-AC4F-418D-AE19-62706E023703}">
                      <ahyp:hlinkClr xmlns:ahyp="http://schemas.microsoft.com/office/drawing/2018/hyperlinkcolor" val="tx"/>
                    </a:ext>
                  </a:extLst>
                </a:hlinkClick>
              </a:rPr>
              <a:t>. </a:t>
            </a:r>
            <a:endParaRPr lang="en-US" sz="1100" dirty="0">
              <a:solidFill>
                <a:schemeClr val="tx1"/>
              </a:solidFill>
              <a:hlinkClick r:id="rId3">
                <a:extLst>
                  <a:ext uri="{A12FA001-AC4F-418D-AE19-62706E023703}">
                    <ahyp:hlinkClr xmlns:ahyp="http://schemas.microsoft.com/office/drawing/2018/hyperlinkcolor" val="tx"/>
                  </a:ext>
                </a:extLst>
              </a:hlinkClick>
            </a:endParaRPr>
          </a:p>
        </p:txBody>
      </p:sp>
      <p:pic>
        <p:nvPicPr>
          <p:cNvPr id="2" name="Picture 1" descr="A group of campers smiling">
            <a:extLst>
              <a:ext uri="{FF2B5EF4-FFF2-40B4-BE49-F238E27FC236}">
                <a16:creationId xmlns:a16="http://schemas.microsoft.com/office/drawing/2014/main" id="{27DFCDF6-C200-3095-B140-96ABB6EBB463}"/>
              </a:ext>
            </a:extLst>
          </p:cNvPr>
          <p:cNvPicPr>
            <a:picLocks noChangeAspect="1"/>
          </p:cNvPicPr>
          <p:nvPr/>
        </p:nvPicPr>
        <p:blipFill>
          <a:blip r:embed="rId4"/>
          <a:stretch>
            <a:fillRect/>
          </a:stretch>
        </p:blipFill>
        <p:spPr>
          <a:xfrm>
            <a:off x="5442063" y="2227245"/>
            <a:ext cx="1993501" cy="1296399"/>
          </a:xfrm>
          <a:prstGeom prst="rect">
            <a:avLst/>
          </a:prstGeom>
        </p:spPr>
      </p:pic>
      <p:sp>
        <p:nvSpPr>
          <p:cNvPr id="8" name="TextBox 7">
            <a:extLst>
              <a:ext uri="{FF2B5EF4-FFF2-40B4-BE49-F238E27FC236}">
                <a16:creationId xmlns:a16="http://schemas.microsoft.com/office/drawing/2014/main" id="{C53BD817-0F4D-0935-A916-AB5B0DAC903E}"/>
              </a:ext>
            </a:extLst>
          </p:cNvPr>
          <p:cNvSpPr txBox="1"/>
          <p:nvPr/>
        </p:nvSpPr>
        <p:spPr>
          <a:xfrm>
            <a:off x="207364" y="3758022"/>
            <a:ext cx="7228200"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282728"/>
                </a:solidFill>
                <a:latin typeface="Arial Narrow"/>
              </a:rPr>
              <a:t>Registration is now open! The registration fee is $550 and includes six nights of lodging, all meals and snacks, a t-shirt and program and activity costs. Space is limited to 70 campers so register today. For  more information and to register, visit </a:t>
            </a:r>
            <a:r>
              <a:rPr lang="en-US" sz="1100" dirty="0">
                <a:solidFill>
                  <a:srgbClr val="000000"/>
                </a:solidFill>
                <a:latin typeface="Arial Narrow"/>
                <a:hlinkClick r:id="rId5"/>
              </a:rPr>
              <a:t>www</a:t>
            </a:r>
            <a:r>
              <a:rPr lang="en-US" sz="1100" dirty="0">
                <a:latin typeface="Arial Narrow"/>
                <a:hlinkClick r:id="rId5"/>
              </a:rPr>
              <a:t>.canr.msu.edu/4_h_great_lakes_natural_resources_camp/</a:t>
            </a:r>
            <a:r>
              <a:rPr lang="en-US" sz="1100" dirty="0">
                <a:solidFill>
                  <a:srgbClr val="282728"/>
                </a:solidFill>
                <a:latin typeface="Arial Narrow"/>
              </a:rPr>
              <a:t>.</a:t>
            </a:r>
            <a:endParaRPr lang="en-US" sz="1100" dirty="0">
              <a:latin typeface="Arial Narrow"/>
            </a:endParaRPr>
          </a:p>
          <a:p>
            <a:pPr algn="l"/>
            <a:endParaRPr lang="en-US" dirty="0">
              <a:ea typeface="Calibri"/>
              <a:cs typeface="Calibri"/>
            </a:endParaRPr>
          </a:p>
        </p:txBody>
      </p:sp>
      <p:pic>
        <p:nvPicPr>
          <p:cNvPr id="15" name="Picture 14">
            <a:extLst>
              <a:ext uri="{FF2B5EF4-FFF2-40B4-BE49-F238E27FC236}">
                <a16:creationId xmlns:a16="http://schemas.microsoft.com/office/drawing/2014/main" id="{EFC9BBEF-4C2B-C7B1-5A1A-F03057A67628}"/>
              </a:ext>
            </a:extLst>
          </p:cNvPr>
          <p:cNvPicPr>
            <a:picLocks noChangeAspect="1"/>
          </p:cNvPicPr>
          <p:nvPr/>
        </p:nvPicPr>
        <p:blipFill>
          <a:blip r:embed="rId6"/>
          <a:srcRect/>
          <a:stretch/>
        </p:blipFill>
        <p:spPr>
          <a:xfrm>
            <a:off x="5771984" y="7016391"/>
            <a:ext cx="1663580" cy="2173745"/>
          </a:xfrm>
          <a:prstGeom prst="rect">
            <a:avLst/>
          </a:prstGeom>
        </p:spPr>
      </p:pic>
      <p:sp>
        <p:nvSpPr>
          <p:cNvPr id="3" name="Rectangle 2">
            <a:extLst>
              <a:ext uri="{FF2B5EF4-FFF2-40B4-BE49-F238E27FC236}">
                <a16:creationId xmlns:a16="http://schemas.microsoft.com/office/drawing/2014/main" id="{A102E729-FEAF-C52B-5FBC-29FF45F6D3C3}"/>
              </a:ext>
            </a:extLst>
          </p:cNvPr>
          <p:cNvSpPr/>
          <p:nvPr/>
        </p:nvSpPr>
        <p:spPr>
          <a:xfrm>
            <a:off x="207364" y="9348998"/>
            <a:ext cx="7292793" cy="430887"/>
          </a:xfrm>
          <a:prstGeom prst="rect">
            <a:avLst/>
          </a:prstGeom>
        </p:spPr>
        <p:txBody>
          <a:bodyPr wrap="square" lIns="91440" tIns="45720" rIns="91440" bIns="45720" anchor="t">
            <a:spAutoFit/>
          </a:bodyPr>
          <a:lstStyle/>
          <a:p>
            <a:r>
              <a:rPr lang="en-US" sz="1100" dirty="0">
                <a:solidFill>
                  <a:srgbClr val="000000"/>
                </a:solidFill>
                <a:latin typeface="Arial Narrow"/>
              </a:rPr>
              <a:t>Looking for more ways to celebrate Month of the Military Child? Visit </a:t>
            </a:r>
            <a:r>
              <a:rPr lang="en-US" sz="1100" dirty="0">
                <a:solidFill>
                  <a:srgbClr val="000000"/>
                </a:solidFill>
                <a:latin typeface="Arial Narrow"/>
                <a:hlinkClick r:id="rId7"/>
              </a:rPr>
              <a:t>www.4-hmilitarypartnership.org/month-of-the-military-child.html</a:t>
            </a:r>
            <a:r>
              <a:rPr lang="en-US" sz="1100" dirty="0">
                <a:solidFill>
                  <a:srgbClr val="000000"/>
                </a:solidFill>
                <a:latin typeface="Arial Narrow"/>
              </a:rPr>
              <a:t>. For more programs and resources available to military families through Michigan 4-H, visit </a:t>
            </a:r>
            <a:r>
              <a:rPr lang="en-US" sz="1100" dirty="0">
                <a:solidFill>
                  <a:srgbClr val="000000"/>
                </a:solidFill>
                <a:latin typeface="Arial Narrow"/>
                <a:hlinkClick r:id="rId8"/>
              </a:rPr>
              <a:t>www.canr.msu.edu/4h_military_families</a:t>
            </a:r>
            <a:r>
              <a:rPr lang="en-US" sz="1100" dirty="0">
                <a:solidFill>
                  <a:srgbClr val="000000"/>
                </a:solidFill>
                <a:latin typeface="Arial Narrow"/>
              </a:rPr>
              <a:t>. </a:t>
            </a:r>
          </a:p>
        </p:txBody>
      </p:sp>
    </p:spTree>
    <p:extLst>
      <p:ext uri="{BB962C8B-B14F-4D97-AF65-F5344CB8AC3E}">
        <p14:creationId xmlns:p14="http://schemas.microsoft.com/office/powerpoint/2010/main" val="55580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7D93680-0FFC-764D-AF82-B3CE64B7DF96}"/>
              </a:ext>
            </a:extLst>
          </p:cNvPr>
          <p:cNvPicPr preferRelativeResize="0">
            <a:picLocks noGrp="1" noChangeAspect="1"/>
          </p:cNvPicPr>
          <p:nvPr>
            <p:ph type="pic" sz="quarter" idx="19"/>
          </p:nvPr>
        </p:nvPicPr>
        <p:blipFill>
          <a:blip r:embed="rId2"/>
          <a:stretch/>
        </p:blipFill>
        <p:spPr>
          <a:xfrm>
            <a:off x="872965" y="1638300"/>
            <a:ext cx="6366035" cy="8240822"/>
          </a:xfrm>
        </p:spPr>
      </p:pic>
    </p:spTree>
    <p:extLst>
      <p:ext uri="{BB962C8B-B14F-4D97-AF65-F5344CB8AC3E}">
        <p14:creationId xmlns:p14="http://schemas.microsoft.com/office/powerpoint/2010/main" val="3197679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D1CCDD05-75EF-464C-A7B3-C2A00EBE6C45}"/>
              </a:ext>
            </a:extLst>
          </p:cNvPr>
          <p:cNvPicPr preferRelativeResize="0">
            <a:picLocks noGrp="1" noChangeAspect="1"/>
          </p:cNvPicPr>
          <p:nvPr>
            <p:ph type="pic" sz="quarter" idx="19"/>
          </p:nvPr>
        </p:nvPicPr>
        <p:blipFill>
          <a:blip r:embed="rId2"/>
          <a:stretch/>
        </p:blipFill>
        <p:spPr>
          <a:xfrm rot="5400000">
            <a:off x="-537438" y="2118605"/>
            <a:ext cx="8847275" cy="6837940"/>
          </a:xfrm>
        </p:spPr>
      </p:pic>
      <p:sp>
        <p:nvSpPr>
          <p:cNvPr id="3" name="TextBox 2">
            <a:extLst>
              <a:ext uri="{FF2B5EF4-FFF2-40B4-BE49-F238E27FC236}">
                <a16:creationId xmlns:a16="http://schemas.microsoft.com/office/drawing/2014/main" id="{1F9087FF-302B-81DB-BC9A-D1ACFE97063E}"/>
              </a:ext>
            </a:extLst>
          </p:cNvPr>
          <p:cNvSpPr txBox="1"/>
          <p:nvPr/>
        </p:nvSpPr>
        <p:spPr>
          <a:xfrm>
            <a:off x="2213113" y="127220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29923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48BDA7-7C4D-5E4A-B288-4F2502B65B1F}"/>
              </a:ext>
            </a:extLst>
          </p:cNvPr>
          <p:cNvSpPr>
            <a:spLocks noGrp="1"/>
          </p:cNvSpPr>
          <p:nvPr>
            <p:ph sz="quarter" idx="19"/>
          </p:nvPr>
        </p:nvSpPr>
        <p:spPr>
          <a:xfrm>
            <a:off x="254000" y="255465"/>
            <a:ext cx="3505199" cy="1611436"/>
          </a:xfrm>
        </p:spPr>
        <p:txBody>
          <a:bodyPr/>
          <a:lstStyle/>
          <a:p>
            <a:pPr lvl="0"/>
            <a:r>
              <a:rPr lang="en-US" dirty="0"/>
              <a:t>Michigan State University Extension</a:t>
            </a:r>
          </a:p>
          <a:p>
            <a:pPr lvl="0"/>
            <a:r>
              <a:rPr lang="en-US" dirty="0"/>
              <a:t>Clare County</a:t>
            </a:r>
          </a:p>
          <a:p>
            <a:pPr lvl="0"/>
            <a:r>
              <a:rPr lang="en-US" dirty="0"/>
              <a:t>225 W Main Street</a:t>
            </a:r>
          </a:p>
          <a:p>
            <a:pPr lvl="0"/>
            <a:r>
              <a:rPr lang="en-US" dirty="0"/>
              <a:t>Harrison, MI 48625</a:t>
            </a:r>
          </a:p>
        </p:txBody>
      </p:sp>
      <p:sp>
        <p:nvSpPr>
          <p:cNvPr id="5" name="Text Placeholder 4">
            <a:extLst>
              <a:ext uri="{FF2B5EF4-FFF2-40B4-BE49-F238E27FC236}">
                <a16:creationId xmlns:a16="http://schemas.microsoft.com/office/drawing/2014/main" id="{336E8968-9BC0-6E49-8D77-CCA71A8CE377}"/>
              </a:ext>
            </a:extLst>
          </p:cNvPr>
          <p:cNvSpPr>
            <a:spLocks noGrp="1"/>
          </p:cNvSpPr>
          <p:nvPr>
            <p:ph type="body" sz="quarter" idx="18"/>
          </p:nvPr>
        </p:nvSpPr>
        <p:spPr/>
        <p:txBody>
          <a:bodyPr>
            <a:normAutofit fontScale="92500" lnSpcReduction="10000"/>
          </a:bodyPr>
          <a:lstStyle/>
          <a:p>
            <a:r>
              <a:rPr lang="en-US" dirty="0"/>
              <a:t>Clare County</a:t>
            </a:r>
          </a:p>
        </p:txBody>
      </p:sp>
      <p:sp>
        <p:nvSpPr>
          <p:cNvPr id="6" name="Text Placeholder 5">
            <a:extLst>
              <a:ext uri="{FF2B5EF4-FFF2-40B4-BE49-F238E27FC236}">
                <a16:creationId xmlns:a16="http://schemas.microsoft.com/office/drawing/2014/main" id="{29E427C6-3E90-F63A-78AC-47F8AAEDE315}"/>
              </a:ext>
            </a:extLst>
          </p:cNvPr>
          <p:cNvSpPr>
            <a:spLocks noGrp="1"/>
          </p:cNvSpPr>
          <p:nvPr>
            <p:ph type="body" sz="quarter" idx="20"/>
          </p:nvPr>
        </p:nvSpPr>
        <p:spPr/>
        <p:txBody>
          <a:bodyPr/>
          <a:lstStyle/>
          <a:p>
            <a:r>
              <a:rPr lang="en-US" dirty="0"/>
              <a:t>Learn more about how you can grow with Michigan 4-H!</a:t>
            </a:r>
          </a:p>
          <a:p>
            <a:r>
              <a:rPr lang="en-US" dirty="0">
                <a:hlinkClick r:id="rId2"/>
              </a:rPr>
              <a:t>https://www.canr.msu.edu/clare/county-extension-office</a:t>
            </a:r>
            <a:r>
              <a:rPr lang="en-US" dirty="0"/>
              <a:t> </a:t>
            </a:r>
          </a:p>
        </p:txBody>
      </p:sp>
    </p:spTree>
    <p:extLst>
      <p:ext uri="{BB962C8B-B14F-4D97-AF65-F5344CB8AC3E}">
        <p14:creationId xmlns:p14="http://schemas.microsoft.com/office/powerpoint/2010/main" val="23542392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2d4f40-b75b-4726-8c43-08775ca2dfa8" xsi:nil="true"/>
    <lcf76f155ced4ddcb4097134ff3c332f xmlns="aac1e94d-8cd4-4577-9ac6-5cf933201a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92FDBA6B35254495F767A8EAA802A0" ma:contentTypeVersion="18" ma:contentTypeDescription="Create a new document." ma:contentTypeScope="" ma:versionID="41a23143acaeb46447df0d06565feb2f">
  <xsd:schema xmlns:xsd="http://www.w3.org/2001/XMLSchema" xmlns:xs="http://www.w3.org/2001/XMLSchema" xmlns:p="http://schemas.microsoft.com/office/2006/metadata/properties" xmlns:ns2="aac1e94d-8cd4-4577-9ac6-5cf933201ace" xmlns:ns3="087ed469-51da-4aa9-b03b-2770ec43ee43" xmlns:ns4="d92d4f40-b75b-4726-8c43-08775ca2dfa8" targetNamespace="http://schemas.microsoft.com/office/2006/metadata/properties" ma:root="true" ma:fieldsID="6246952d361d4552c0cc93e2f858d090" ns2:_="" ns3:_="" ns4:_="">
    <xsd:import namespace="aac1e94d-8cd4-4577-9ac6-5cf933201ace"/>
    <xsd:import namespace="087ed469-51da-4aa9-b03b-2770ec43ee43"/>
    <xsd:import namespace="d92d4f40-b75b-4726-8c43-08775ca2df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c1e94d-8cd4-4577-9ac6-5cf933201a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7ed469-51da-4aa9-b03b-2770ec43ee4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2d4f40-b75b-4726-8c43-08775ca2dfa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1e48ccb-c5e3-4fb6-8723-abfba1da35c3}" ma:internalName="TaxCatchAll" ma:showField="CatchAllData" ma:web="d92d4f40-b75b-4726-8c43-08775ca2d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43FF1-C85F-487D-9936-FEE8BA8C2551}">
  <ds:schemaRefs>
    <ds:schemaRef ds:uri="http://schemas.openxmlformats.org/package/2006/metadata/core-properties"/>
    <ds:schemaRef ds:uri="b0ac60ac-d541-43b9-a383-c2ffd18874c6"/>
    <ds:schemaRef ds:uri="http://purl.org/dc/terms/"/>
    <ds:schemaRef ds:uri="0fac49da-da7d-4312-9715-77edc4144668"/>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83FBA121-9A9E-48D2-9206-15BCD9C5E9B8}">
  <ds:schemaRefs>
    <ds:schemaRef ds:uri="http://schemas.microsoft.com/sharepoint/v3/contenttype/forms"/>
  </ds:schemaRefs>
</ds:datastoreItem>
</file>

<file path=customXml/itemProps3.xml><?xml version="1.0" encoding="utf-8"?>
<ds:datastoreItem xmlns:ds="http://schemas.openxmlformats.org/officeDocument/2006/customXml" ds:itemID="{9F4320E7-0118-46ED-8658-B2F51123A726}"/>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Office Theme</Template>
  <TotalTime>54965</TotalTime>
  <Words>1507</Words>
  <Application>Microsoft Office PowerPoint</Application>
  <PresentationFormat>Custom</PresentationFormat>
  <Paragraphs>109</Paragraphs>
  <Slides>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Arial Narrow</vt:lpstr>
      <vt:lpstr>Calibri</vt:lpstr>
      <vt:lpstr>Calibri Light</vt:lpstr>
      <vt:lpstr>Liberator Heavy</vt:lpstr>
      <vt:lpstr>Liberator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Sanders, Renee</cp:lastModifiedBy>
  <cp:revision>5114</cp:revision>
  <dcterms:created xsi:type="dcterms:W3CDTF">2022-02-23T14:34:07Z</dcterms:created>
  <dcterms:modified xsi:type="dcterms:W3CDTF">2026-04-14T13:10:02Z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0x010100D892FDBA6B35254495F767A8EAA802A0</vt:lpwstr>
  </property>
</Properties>
</file>